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10287000" cx="18288000"/>
  <p:notesSz cx="6858000" cy="9144000"/>
  <p:embeddedFontLst>
    <p:embeddedFont>
      <p:font typeface="Montserrat"/>
      <p:bold r:id="rId41"/>
      <p:boldItalic r:id="rId42"/>
    </p:embeddedFont>
    <p:embeddedFont>
      <p:font typeface="Open Sans"/>
      <p:bold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5" roundtripDataSignature="AMtx7mg6svOgkZa7TcH5M895ylwnzN5k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bold.fntdata"/><Relationship Id="rId22" Type="http://schemas.openxmlformats.org/officeDocument/2006/relationships/slide" Target="slides/slide17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20.jpg"/><Relationship Id="rId5" Type="http://schemas.openxmlformats.org/officeDocument/2006/relationships/image" Target="../media/image36.jpg"/><Relationship Id="rId6" Type="http://schemas.openxmlformats.org/officeDocument/2006/relationships/image" Target="../media/image7.png"/><Relationship Id="rId7" Type="http://schemas.openxmlformats.org/officeDocument/2006/relationships/image" Target="../media/image6.jpg"/><Relationship Id="rId8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9.jpg"/><Relationship Id="rId6" Type="http://schemas.openxmlformats.org/officeDocument/2006/relationships/image" Target="../media/image2.jpg"/><Relationship Id="rId7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0" y="0"/>
            <a:ext cx="11851156" cy="10287000"/>
          </a:xfrm>
          <a:custGeom>
            <a:rect b="b" l="l" r="r" t="t"/>
            <a:pathLst>
              <a:path extrusionOk="0" h="10287000" w="11851156">
                <a:moveTo>
                  <a:pt x="0" y="0"/>
                </a:moveTo>
                <a:lnTo>
                  <a:pt x="11851156" y="0"/>
                </a:lnTo>
                <a:lnTo>
                  <a:pt x="118511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203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275" l="0" r="0" t="-9276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0" y="0"/>
            <a:ext cx="4743414" cy="3899263"/>
          </a:xfrm>
          <a:custGeom>
            <a:rect b="b" l="l" r="r" t="t"/>
            <a:pathLst>
              <a:path extrusionOk="0" h="3899263" w="4743414">
                <a:moveTo>
                  <a:pt x="0" y="0"/>
                </a:moveTo>
                <a:lnTo>
                  <a:pt x="4743414" y="0"/>
                </a:lnTo>
                <a:lnTo>
                  <a:pt x="4743414" y="3899263"/>
                </a:lnTo>
                <a:lnTo>
                  <a:pt x="0" y="3899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490" l="-8177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1546457" y="5605811"/>
            <a:ext cx="3678675" cy="3678675"/>
          </a:xfrm>
          <a:custGeom>
            <a:rect b="b" l="l" r="r" t="t"/>
            <a:pathLst>
              <a:path extrusionOk="0" h="6446076" w="6446076">
                <a:moveTo>
                  <a:pt x="2100046" y="247180"/>
                </a:moveTo>
                <a:cubicBezTo>
                  <a:pt x="2245233" y="65951"/>
                  <a:pt x="2491308" y="0"/>
                  <a:pt x="2707665" y="84366"/>
                </a:cubicBezTo>
                <a:lnTo>
                  <a:pt x="3030042" y="210083"/>
                </a:lnTo>
                <a:cubicBezTo>
                  <a:pt x="3154159" y="258482"/>
                  <a:pt x="3291929" y="258482"/>
                  <a:pt x="3416046" y="210083"/>
                </a:cubicBezTo>
                <a:lnTo>
                  <a:pt x="3738423" y="84366"/>
                </a:lnTo>
                <a:cubicBezTo>
                  <a:pt x="3954780" y="0"/>
                  <a:pt x="4200855" y="65951"/>
                  <a:pt x="4346041" y="247180"/>
                </a:cubicBezTo>
                <a:lnTo>
                  <a:pt x="4562373" y="517233"/>
                </a:lnTo>
                <a:cubicBezTo>
                  <a:pt x="4645668" y="621206"/>
                  <a:pt x="4764984" y="690090"/>
                  <a:pt x="4896676" y="710234"/>
                </a:cubicBezTo>
                <a:lnTo>
                  <a:pt x="5238712" y="762558"/>
                </a:lnTo>
                <a:cubicBezTo>
                  <a:pt x="5468264" y="797674"/>
                  <a:pt x="5648414" y="977823"/>
                  <a:pt x="5683517" y="1207376"/>
                </a:cubicBezTo>
                <a:lnTo>
                  <a:pt x="5735841" y="1549412"/>
                </a:lnTo>
                <a:cubicBezTo>
                  <a:pt x="5755983" y="1681101"/>
                  <a:pt x="5824869" y="1800414"/>
                  <a:pt x="5928842" y="1883702"/>
                </a:cubicBezTo>
                <a:lnTo>
                  <a:pt x="6198895" y="2100033"/>
                </a:lnTo>
                <a:cubicBezTo>
                  <a:pt x="6380137" y="2245220"/>
                  <a:pt x="6446076" y="2491308"/>
                  <a:pt x="6361709" y="2707652"/>
                </a:cubicBezTo>
                <a:lnTo>
                  <a:pt x="6236005" y="3030029"/>
                </a:lnTo>
                <a:cubicBezTo>
                  <a:pt x="6187605" y="3154150"/>
                  <a:pt x="6187605" y="3291925"/>
                  <a:pt x="6236005" y="3416046"/>
                </a:cubicBezTo>
                <a:lnTo>
                  <a:pt x="6361709" y="3738423"/>
                </a:lnTo>
                <a:cubicBezTo>
                  <a:pt x="6446076" y="3954780"/>
                  <a:pt x="6380137" y="4200855"/>
                  <a:pt x="6198895" y="4346041"/>
                </a:cubicBezTo>
                <a:lnTo>
                  <a:pt x="5928842" y="4562373"/>
                </a:lnTo>
                <a:cubicBezTo>
                  <a:pt x="5824869" y="4645661"/>
                  <a:pt x="5755983" y="4764974"/>
                  <a:pt x="5735841" y="4896662"/>
                </a:cubicBezTo>
                <a:lnTo>
                  <a:pt x="5683517" y="5238699"/>
                </a:lnTo>
                <a:cubicBezTo>
                  <a:pt x="5648401" y="5468252"/>
                  <a:pt x="5468264" y="5648401"/>
                  <a:pt x="5238712" y="5683516"/>
                </a:cubicBezTo>
                <a:lnTo>
                  <a:pt x="4896663" y="5735840"/>
                </a:lnTo>
                <a:cubicBezTo>
                  <a:pt x="4764975" y="5755985"/>
                  <a:pt x="4645663" y="5824870"/>
                  <a:pt x="4562373" y="5928842"/>
                </a:cubicBezTo>
                <a:lnTo>
                  <a:pt x="4346041" y="6198895"/>
                </a:lnTo>
                <a:cubicBezTo>
                  <a:pt x="4200855" y="6380137"/>
                  <a:pt x="3954780" y="6446075"/>
                  <a:pt x="3738423" y="6361709"/>
                </a:cubicBezTo>
                <a:lnTo>
                  <a:pt x="3416046" y="6235992"/>
                </a:lnTo>
                <a:cubicBezTo>
                  <a:pt x="3291929" y="6187593"/>
                  <a:pt x="3154159" y="6187593"/>
                  <a:pt x="3030042" y="6235992"/>
                </a:cubicBezTo>
                <a:lnTo>
                  <a:pt x="2707665" y="6361709"/>
                </a:lnTo>
                <a:cubicBezTo>
                  <a:pt x="2491308" y="6446075"/>
                  <a:pt x="2245233" y="6380137"/>
                  <a:pt x="2100046" y="6198895"/>
                </a:cubicBezTo>
                <a:lnTo>
                  <a:pt x="1883715" y="5928842"/>
                </a:lnTo>
                <a:cubicBezTo>
                  <a:pt x="1800425" y="5824870"/>
                  <a:pt x="1681113" y="5755985"/>
                  <a:pt x="1549425" y="5735840"/>
                </a:cubicBezTo>
                <a:lnTo>
                  <a:pt x="1207376" y="5683516"/>
                </a:lnTo>
                <a:cubicBezTo>
                  <a:pt x="977824" y="5648401"/>
                  <a:pt x="797674" y="5468252"/>
                  <a:pt x="762571" y="5238699"/>
                </a:cubicBezTo>
                <a:lnTo>
                  <a:pt x="710247" y="4896662"/>
                </a:lnTo>
                <a:cubicBezTo>
                  <a:pt x="690104" y="4764975"/>
                  <a:pt x="621219" y="4645662"/>
                  <a:pt x="517245" y="4562373"/>
                </a:cubicBezTo>
                <a:lnTo>
                  <a:pt x="247180" y="4346041"/>
                </a:lnTo>
                <a:cubicBezTo>
                  <a:pt x="65951" y="4200855"/>
                  <a:pt x="13" y="3954780"/>
                  <a:pt x="84366" y="3738422"/>
                </a:cubicBezTo>
                <a:lnTo>
                  <a:pt x="210071" y="3416045"/>
                </a:lnTo>
                <a:cubicBezTo>
                  <a:pt x="258469" y="3291924"/>
                  <a:pt x="258469" y="3154150"/>
                  <a:pt x="210071" y="3030029"/>
                </a:cubicBezTo>
                <a:lnTo>
                  <a:pt x="84366" y="2707652"/>
                </a:lnTo>
                <a:cubicBezTo>
                  <a:pt x="0" y="2491308"/>
                  <a:pt x="65938" y="2245220"/>
                  <a:pt x="247180" y="2100033"/>
                </a:cubicBezTo>
                <a:lnTo>
                  <a:pt x="517233" y="1883702"/>
                </a:lnTo>
                <a:cubicBezTo>
                  <a:pt x="621206" y="1800413"/>
                  <a:pt x="690091" y="1681100"/>
                  <a:pt x="710235" y="1549412"/>
                </a:cubicBezTo>
                <a:lnTo>
                  <a:pt x="762559" y="1207376"/>
                </a:lnTo>
                <a:cubicBezTo>
                  <a:pt x="797661" y="977823"/>
                  <a:pt x="977811" y="797674"/>
                  <a:pt x="1207363" y="762558"/>
                </a:cubicBezTo>
                <a:lnTo>
                  <a:pt x="1549413" y="710234"/>
                </a:lnTo>
                <a:cubicBezTo>
                  <a:pt x="1681100" y="690089"/>
                  <a:pt x="1800412" y="621204"/>
                  <a:pt x="1883702" y="517232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547" l="-7546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/>
          <p:nvPr/>
        </p:nvSpPr>
        <p:spPr>
          <a:xfrm>
            <a:off x="13797407" y="5607367"/>
            <a:ext cx="3487310" cy="3675215"/>
          </a:xfrm>
          <a:custGeom>
            <a:rect b="b" l="l" r="r" t="t"/>
            <a:pathLst>
              <a:path extrusionOk="0" h="6945163" w="6590073">
                <a:moveTo>
                  <a:pt x="2146579" y="263628"/>
                </a:moveTo>
                <a:cubicBezTo>
                  <a:pt x="2295058" y="68183"/>
                  <a:pt x="2546713" y="0"/>
                  <a:pt x="2767977" y="88043"/>
                </a:cubicBezTo>
                <a:lnTo>
                  <a:pt x="3097664" y="223621"/>
                </a:lnTo>
                <a:cubicBezTo>
                  <a:pt x="3224595" y="275817"/>
                  <a:pt x="3365490" y="275817"/>
                  <a:pt x="3492421" y="223621"/>
                </a:cubicBezTo>
                <a:lnTo>
                  <a:pt x="3822109" y="88043"/>
                </a:lnTo>
                <a:cubicBezTo>
                  <a:pt x="4043372" y="0"/>
                  <a:pt x="4295027" y="68183"/>
                  <a:pt x="4443506" y="263628"/>
                </a:cubicBezTo>
                <a:lnTo>
                  <a:pt x="4664744" y="554863"/>
                </a:lnTo>
                <a:cubicBezTo>
                  <a:pt x="4749927" y="666992"/>
                  <a:pt x="4871949" y="741280"/>
                  <a:pt x="5006627" y="763004"/>
                </a:cubicBezTo>
                <a:lnTo>
                  <a:pt x="5356419" y="819432"/>
                </a:lnTo>
                <a:cubicBezTo>
                  <a:pt x="5591177" y="857302"/>
                  <a:pt x="5775412" y="1051583"/>
                  <a:pt x="5811311" y="1299141"/>
                </a:cubicBezTo>
                <a:lnTo>
                  <a:pt x="5864822" y="1668007"/>
                </a:lnTo>
                <a:cubicBezTo>
                  <a:pt x="5885420" y="1810024"/>
                  <a:pt x="5955868" y="1938697"/>
                  <a:pt x="6062200" y="2028518"/>
                </a:cubicBezTo>
                <a:lnTo>
                  <a:pt x="6338377" y="2261818"/>
                </a:lnTo>
                <a:cubicBezTo>
                  <a:pt x="6523728" y="2418393"/>
                  <a:pt x="6590073" y="2683784"/>
                  <a:pt x="6504883" y="2917099"/>
                </a:cubicBezTo>
                <a:lnTo>
                  <a:pt x="6376327" y="3264762"/>
                </a:lnTo>
                <a:cubicBezTo>
                  <a:pt x="6326830" y="3398619"/>
                  <a:pt x="6326830" y="3547201"/>
                  <a:pt x="6376327" y="3681058"/>
                </a:cubicBezTo>
                <a:lnTo>
                  <a:pt x="6504883" y="4028722"/>
                </a:lnTo>
                <a:cubicBezTo>
                  <a:pt x="6590073" y="4262050"/>
                  <a:pt x="6523728" y="4527427"/>
                  <a:pt x="6338377" y="4684002"/>
                </a:cubicBezTo>
                <a:lnTo>
                  <a:pt x="6062200" y="4917303"/>
                </a:lnTo>
                <a:cubicBezTo>
                  <a:pt x="5955868" y="5007123"/>
                  <a:pt x="5885420" y="5135795"/>
                  <a:pt x="5864822" y="5277813"/>
                </a:cubicBezTo>
                <a:lnTo>
                  <a:pt x="5811311" y="5646679"/>
                </a:lnTo>
                <a:cubicBezTo>
                  <a:pt x="5775399" y="5894238"/>
                  <a:pt x="5591177" y="6088518"/>
                  <a:pt x="5356419" y="6126387"/>
                </a:cubicBezTo>
                <a:lnTo>
                  <a:pt x="5006614" y="6182816"/>
                </a:lnTo>
                <a:cubicBezTo>
                  <a:pt x="4871940" y="6204541"/>
                  <a:pt x="4749922" y="6278829"/>
                  <a:pt x="4664744" y="6390957"/>
                </a:cubicBezTo>
                <a:lnTo>
                  <a:pt x="4443506" y="6682192"/>
                </a:lnTo>
                <a:cubicBezTo>
                  <a:pt x="4295027" y="6877651"/>
                  <a:pt x="4043372" y="6945162"/>
                  <a:pt x="3822109" y="6857778"/>
                </a:cubicBezTo>
                <a:lnTo>
                  <a:pt x="3492421" y="6722199"/>
                </a:lnTo>
                <a:cubicBezTo>
                  <a:pt x="3365490" y="6670003"/>
                  <a:pt x="3224595" y="6670003"/>
                  <a:pt x="3097664" y="6722199"/>
                </a:cubicBezTo>
                <a:lnTo>
                  <a:pt x="2767977" y="6857778"/>
                </a:lnTo>
                <a:cubicBezTo>
                  <a:pt x="2546713" y="6945162"/>
                  <a:pt x="2295058" y="6877651"/>
                  <a:pt x="2146579" y="6682192"/>
                </a:cubicBezTo>
                <a:lnTo>
                  <a:pt x="1925342" y="6390957"/>
                </a:lnTo>
                <a:cubicBezTo>
                  <a:pt x="1840163" y="6278829"/>
                  <a:pt x="1718145" y="6204541"/>
                  <a:pt x="1583472" y="6182816"/>
                </a:cubicBezTo>
                <a:lnTo>
                  <a:pt x="1233666" y="6126387"/>
                </a:lnTo>
                <a:cubicBezTo>
                  <a:pt x="998908" y="6088518"/>
                  <a:pt x="814673" y="5894238"/>
                  <a:pt x="778775" y="5646679"/>
                </a:cubicBezTo>
                <a:lnTo>
                  <a:pt x="725264" y="5277813"/>
                </a:lnTo>
                <a:cubicBezTo>
                  <a:pt x="704664" y="5135796"/>
                  <a:pt x="634216" y="5007124"/>
                  <a:pt x="527885" y="4917303"/>
                </a:cubicBezTo>
                <a:lnTo>
                  <a:pt x="251696" y="4684002"/>
                </a:lnTo>
                <a:cubicBezTo>
                  <a:pt x="66357" y="4527427"/>
                  <a:pt x="13" y="4262050"/>
                  <a:pt x="85190" y="4028721"/>
                </a:cubicBezTo>
                <a:lnTo>
                  <a:pt x="213745" y="3681058"/>
                </a:lnTo>
                <a:cubicBezTo>
                  <a:pt x="263241" y="3547200"/>
                  <a:pt x="263241" y="3398619"/>
                  <a:pt x="213745" y="3264762"/>
                </a:cubicBezTo>
                <a:lnTo>
                  <a:pt x="85190" y="2917098"/>
                </a:lnTo>
                <a:cubicBezTo>
                  <a:pt x="0" y="2683784"/>
                  <a:pt x="66344" y="2418393"/>
                  <a:pt x="251696" y="2261818"/>
                </a:cubicBezTo>
                <a:lnTo>
                  <a:pt x="527872" y="2028517"/>
                </a:lnTo>
                <a:cubicBezTo>
                  <a:pt x="634203" y="1938696"/>
                  <a:pt x="704651" y="1810024"/>
                  <a:pt x="725251" y="1668007"/>
                </a:cubicBezTo>
                <a:lnTo>
                  <a:pt x="778762" y="1299141"/>
                </a:lnTo>
                <a:cubicBezTo>
                  <a:pt x="814660" y="1051583"/>
                  <a:pt x="998895" y="857302"/>
                  <a:pt x="1233653" y="819432"/>
                </a:cubicBezTo>
                <a:lnTo>
                  <a:pt x="1583459" y="763004"/>
                </a:lnTo>
                <a:cubicBezTo>
                  <a:pt x="1718132" y="741278"/>
                  <a:pt x="1840150" y="666990"/>
                  <a:pt x="1925329" y="554863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3234" l="-18453" r="0" t="-3657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"/>
          <p:cNvSpPr/>
          <p:nvPr/>
        </p:nvSpPr>
        <p:spPr>
          <a:xfrm>
            <a:off x="7504649" y="5603877"/>
            <a:ext cx="4011247" cy="3682977"/>
          </a:xfrm>
          <a:custGeom>
            <a:rect b="b" l="l" r="r" t="t"/>
            <a:pathLst>
              <a:path extrusionOk="0" h="5918546" w="6446076">
                <a:moveTo>
                  <a:pt x="2100046" y="229794"/>
                </a:moveTo>
                <a:cubicBezTo>
                  <a:pt x="2245233" y="63591"/>
                  <a:pt x="2491308" y="0"/>
                  <a:pt x="2707665" y="80479"/>
                </a:cubicBezTo>
                <a:lnTo>
                  <a:pt x="3030042" y="195773"/>
                </a:lnTo>
                <a:cubicBezTo>
                  <a:pt x="3154159" y="240160"/>
                  <a:pt x="3291929" y="240160"/>
                  <a:pt x="3416046" y="195773"/>
                </a:cubicBezTo>
                <a:lnTo>
                  <a:pt x="3738423" y="80479"/>
                </a:lnTo>
                <a:cubicBezTo>
                  <a:pt x="3954780" y="0"/>
                  <a:pt x="4200855" y="63591"/>
                  <a:pt x="4346041" y="229794"/>
                </a:cubicBezTo>
                <a:lnTo>
                  <a:pt x="4562373" y="477457"/>
                </a:lnTo>
                <a:cubicBezTo>
                  <a:pt x="4645668" y="572810"/>
                  <a:pt x="4764984" y="635984"/>
                  <a:pt x="4896676" y="654457"/>
                </a:cubicBezTo>
                <a:lnTo>
                  <a:pt x="5238712" y="702443"/>
                </a:lnTo>
                <a:cubicBezTo>
                  <a:pt x="5468264" y="734647"/>
                  <a:pt x="5648414" y="899861"/>
                  <a:pt x="5683517" y="1110381"/>
                </a:cubicBezTo>
                <a:lnTo>
                  <a:pt x="5735841" y="1424059"/>
                </a:lnTo>
                <a:cubicBezTo>
                  <a:pt x="5755983" y="1544829"/>
                  <a:pt x="5824869" y="1654250"/>
                  <a:pt x="5928842" y="1730633"/>
                </a:cubicBezTo>
                <a:lnTo>
                  <a:pt x="6198895" y="1929029"/>
                </a:lnTo>
                <a:cubicBezTo>
                  <a:pt x="6380137" y="2062178"/>
                  <a:pt x="6446076" y="2287863"/>
                  <a:pt x="6361709" y="2486270"/>
                </a:cubicBezTo>
                <a:lnTo>
                  <a:pt x="6236005" y="2781919"/>
                </a:lnTo>
                <a:cubicBezTo>
                  <a:pt x="6187605" y="2895749"/>
                  <a:pt x="6187605" y="3022101"/>
                  <a:pt x="6236005" y="3135931"/>
                </a:cubicBezTo>
                <a:lnTo>
                  <a:pt x="6361709" y="3431579"/>
                </a:lnTo>
                <a:cubicBezTo>
                  <a:pt x="6446076" y="3629998"/>
                  <a:pt x="6380137" y="3855672"/>
                  <a:pt x="6198895" y="3988821"/>
                </a:cubicBezTo>
                <a:lnTo>
                  <a:pt x="5928842" y="4187216"/>
                </a:lnTo>
                <a:cubicBezTo>
                  <a:pt x="5824869" y="4263599"/>
                  <a:pt x="5755983" y="4373020"/>
                  <a:pt x="5735841" y="4493790"/>
                </a:cubicBezTo>
                <a:lnTo>
                  <a:pt x="5683517" y="4807468"/>
                </a:lnTo>
                <a:cubicBezTo>
                  <a:pt x="5648401" y="5017989"/>
                  <a:pt x="5468264" y="5183202"/>
                  <a:pt x="5238712" y="5215406"/>
                </a:cubicBezTo>
                <a:lnTo>
                  <a:pt x="4896663" y="5263392"/>
                </a:lnTo>
                <a:cubicBezTo>
                  <a:pt x="4764975" y="5281866"/>
                  <a:pt x="4645663" y="5345040"/>
                  <a:pt x="4562373" y="5440392"/>
                </a:cubicBezTo>
                <a:lnTo>
                  <a:pt x="4346041" y="5688055"/>
                </a:lnTo>
                <a:cubicBezTo>
                  <a:pt x="4200855" y="5854270"/>
                  <a:pt x="3954780" y="5918545"/>
                  <a:pt x="3738423" y="5837370"/>
                </a:cubicBezTo>
                <a:lnTo>
                  <a:pt x="3416046" y="5722076"/>
                </a:lnTo>
                <a:cubicBezTo>
                  <a:pt x="3291929" y="5677689"/>
                  <a:pt x="3154159" y="5677689"/>
                  <a:pt x="3030042" y="5722076"/>
                </a:cubicBezTo>
                <a:lnTo>
                  <a:pt x="2707665" y="5837370"/>
                </a:lnTo>
                <a:cubicBezTo>
                  <a:pt x="2491308" y="5918545"/>
                  <a:pt x="2245233" y="5854270"/>
                  <a:pt x="2100046" y="5688055"/>
                </a:cubicBezTo>
                <a:lnTo>
                  <a:pt x="1883715" y="5440392"/>
                </a:lnTo>
                <a:cubicBezTo>
                  <a:pt x="1800425" y="5345040"/>
                  <a:pt x="1681113" y="5281866"/>
                  <a:pt x="1549425" y="5263392"/>
                </a:cubicBezTo>
                <a:lnTo>
                  <a:pt x="1207376" y="5215406"/>
                </a:lnTo>
                <a:cubicBezTo>
                  <a:pt x="977824" y="5183202"/>
                  <a:pt x="797674" y="5017989"/>
                  <a:pt x="762571" y="4807468"/>
                </a:cubicBezTo>
                <a:lnTo>
                  <a:pt x="710247" y="4493790"/>
                </a:lnTo>
                <a:cubicBezTo>
                  <a:pt x="690104" y="4373020"/>
                  <a:pt x="621219" y="4263599"/>
                  <a:pt x="517245" y="4187216"/>
                </a:cubicBezTo>
                <a:lnTo>
                  <a:pt x="247180" y="3988821"/>
                </a:lnTo>
                <a:cubicBezTo>
                  <a:pt x="65951" y="3855672"/>
                  <a:pt x="13" y="3629998"/>
                  <a:pt x="84366" y="3431579"/>
                </a:cubicBezTo>
                <a:lnTo>
                  <a:pt x="210071" y="3135930"/>
                </a:lnTo>
                <a:cubicBezTo>
                  <a:pt x="258469" y="3022100"/>
                  <a:pt x="258469" y="2895749"/>
                  <a:pt x="210071" y="2781918"/>
                </a:cubicBezTo>
                <a:lnTo>
                  <a:pt x="84366" y="2486270"/>
                </a:lnTo>
                <a:cubicBezTo>
                  <a:pt x="0" y="2287862"/>
                  <a:pt x="65938" y="2062177"/>
                  <a:pt x="247180" y="1929029"/>
                </a:cubicBezTo>
                <a:lnTo>
                  <a:pt x="517233" y="1730633"/>
                </a:lnTo>
                <a:cubicBezTo>
                  <a:pt x="621206" y="1654250"/>
                  <a:pt x="690091" y="1544829"/>
                  <a:pt x="710235" y="1424059"/>
                </a:cubicBezTo>
                <a:lnTo>
                  <a:pt x="762559" y="1110381"/>
                </a:lnTo>
                <a:cubicBezTo>
                  <a:pt x="797661" y="899861"/>
                  <a:pt x="977811" y="734647"/>
                  <a:pt x="1207363" y="702443"/>
                </a:cubicBezTo>
                <a:lnTo>
                  <a:pt x="1549413" y="654457"/>
                </a:lnTo>
                <a:cubicBezTo>
                  <a:pt x="1681100" y="635982"/>
                  <a:pt x="1800412" y="572808"/>
                  <a:pt x="1883702" y="477457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15143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" name="Google Shape;91;p1"/>
          <p:cNvGrpSpPr/>
          <p:nvPr/>
        </p:nvGrpSpPr>
        <p:grpSpPr>
          <a:xfrm>
            <a:off x="1842748" y="9334649"/>
            <a:ext cx="3086100" cy="952351"/>
            <a:chOff x="0" y="-47625"/>
            <a:chExt cx="812800" cy="250825"/>
          </a:xfrm>
        </p:grpSpPr>
        <p:sp>
          <p:nvSpPr>
            <p:cNvPr id="92" name="Google Shape;92;p1"/>
            <p:cNvSpPr/>
            <p:nvPr/>
          </p:nvSpPr>
          <p:spPr>
            <a:xfrm>
              <a:off x="0" y="0"/>
              <a:ext cx="812800" cy="203200"/>
            </a:xfrm>
            <a:custGeom>
              <a:rect b="b" l="l" r="r" t="t"/>
              <a:pathLst>
                <a:path extrusionOk="0" h="203200" w="812800">
                  <a:moveTo>
                    <a:pt x="609600" y="0"/>
                  </a:moveTo>
                  <a:cubicBezTo>
                    <a:pt x="721824" y="0"/>
                    <a:pt x="812800" y="45488"/>
                    <a:pt x="812800" y="101600"/>
                  </a:cubicBezTo>
                  <a:cubicBezTo>
                    <a:pt x="812800" y="157712"/>
                    <a:pt x="721824" y="203200"/>
                    <a:pt x="609600" y="203200"/>
                  </a:cubicBezTo>
                  <a:lnTo>
                    <a:pt x="203200" y="203200"/>
                  </a:lnTo>
                  <a:cubicBezTo>
                    <a:pt x="90976" y="203200"/>
                    <a:pt x="0" y="157712"/>
                    <a:pt x="0" y="101600"/>
                  </a:cubicBezTo>
                  <a:cubicBezTo>
                    <a:pt x="0" y="45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98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-47625"/>
              <a:ext cx="812800" cy="25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GALINA DELELIS</a:t>
              </a:r>
              <a:endParaRPr/>
            </a:p>
          </p:txBody>
        </p:sp>
      </p:grpSp>
      <p:grpSp>
        <p:nvGrpSpPr>
          <p:cNvPr id="94" name="Google Shape;94;p1"/>
          <p:cNvGrpSpPr/>
          <p:nvPr/>
        </p:nvGrpSpPr>
        <p:grpSpPr>
          <a:xfrm>
            <a:off x="7681476" y="9334649"/>
            <a:ext cx="3371850" cy="952351"/>
            <a:chOff x="0" y="-47625"/>
            <a:chExt cx="888059" cy="250825"/>
          </a:xfrm>
        </p:grpSpPr>
        <p:sp>
          <p:nvSpPr>
            <p:cNvPr id="95" name="Google Shape;95;p1"/>
            <p:cNvSpPr/>
            <p:nvPr/>
          </p:nvSpPr>
          <p:spPr>
            <a:xfrm>
              <a:off x="0" y="0"/>
              <a:ext cx="888059" cy="203200"/>
            </a:xfrm>
            <a:custGeom>
              <a:rect b="b" l="l" r="r" t="t"/>
              <a:pathLst>
                <a:path extrusionOk="0" h="203200" w="888059">
                  <a:moveTo>
                    <a:pt x="684859" y="0"/>
                  </a:moveTo>
                  <a:cubicBezTo>
                    <a:pt x="797084" y="0"/>
                    <a:pt x="888059" y="45488"/>
                    <a:pt x="888059" y="101600"/>
                  </a:cubicBezTo>
                  <a:cubicBezTo>
                    <a:pt x="888059" y="157712"/>
                    <a:pt x="797084" y="203200"/>
                    <a:pt x="684859" y="203200"/>
                  </a:cubicBezTo>
                  <a:lnTo>
                    <a:pt x="203200" y="203200"/>
                  </a:lnTo>
                  <a:cubicBezTo>
                    <a:pt x="90976" y="203200"/>
                    <a:pt x="0" y="157712"/>
                    <a:pt x="0" y="101600"/>
                  </a:cubicBezTo>
                  <a:cubicBezTo>
                    <a:pt x="0" y="45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98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0" y="-47625"/>
              <a:ext cx="888059" cy="25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TATIANA STROUKOVA</a:t>
              </a:r>
              <a:endParaRPr/>
            </a:p>
          </p:txBody>
        </p:sp>
      </p:grpSp>
      <p:grpSp>
        <p:nvGrpSpPr>
          <p:cNvPr id="97" name="Google Shape;97;p1"/>
          <p:cNvGrpSpPr/>
          <p:nvPr/>
        </p:nvGrpSpPr>
        <p:grpSpPr>
          <a:xfrm>
            <a:off x="13587678" y="9352239"/>
            <a:ext cx="3496437" cy="952351"/>
            <a:chOff x="0" y="-47625"/>
            <a:chExt cx="920872" cy="250825"/>
          </a:xfrm>
        </p:grpSpPr>
        <p:sp>
          <p:nvSpPr>
            <p:cNvPr id="98" name="Google Shape;98;p1"/>
            <p:cNvSpPr/>
            <p:nvPr/>
          </p:nvSpPr>
          <p:spPr>
            <a:xfrm>
              <a:off x="0" y="0"/>
              <a:ext cx="920872" cy="203200"/>
            </a:xfrm>
            <a:custGeom>
              <a:rect b="b" l="l" r="r" t="t"/>
              <a:pathLst>
                <a:path extrusionOk="0" h="203200" w="920872">
                  <a:moveTo>
                    <a:pt x="717672" y="0"/>
                  </a:moveTo>
                  <a:cubicBezTo>
                    <a:pt x="829897" y="0"/>
                    <a:pt x="920872" y="45488"/>
                    <a:pt x="920872" y="101600"/>
                  </a:cubicBezTo>
                  <a:cubicBezTo>
                    <a:pt x="920872" y="157712"/>
                    <a:pt x="829897" y="203200"/>
                    <a:pt x="717672" y="203200"/>
                  </a:cubicBezTo>
                  <a:lnTo>
                    <a:pt x="203200" y="203200"/>
                  </a:lnTo>
                  <a:cubicBezTo>
                    <a:pt x="90976" y="203200"/>
                    <a:pt x="0" y="157712"/>
                    <a:pt x="0" y="101600"/>
                  </a:cubicBezTo>
                  <a:cubicBezTo>
                    <a:pt x="0" y="454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98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0" y="-47625"/>
              <a:ext cx="920872" cy="250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SVETLANA GREBENIUK</a:t>
              </a:r>
              <a:endParaRPr/>
            </a:p>
          </p:txBody>
        </p:sp>
      </p:grpSp>
      <p:sp>
        <p:nvSpPr>
          <p:cNvPr id="100" name="Google Shape;100;p1"/>
          <p:cNvSpPr txBox="1"/>
          <p:nvPr/>
        </p:nvSpPr>
        <p:spPr>
          <a:xfrm>
            <a:off x="4743414" y="-85725"/>
            <a:ext cx="12014213" cy="3281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TG Tours -интернациональная команда экспертов в области индивидуального и экскурсионного туризма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/>
          <p:nvPr/>
        </p:nvSpPr>
        <p:spPr>
          <a:xfrm>
            <a:off x="-161970" y="0"/>
            <a:ext cx="18449970" cy="10566846"/>
          </a:xfrm>
          <a:custGeom>
            <a:rect b="b" l="l" r="r" t="t"/>
            <a:pathLst>
              <a:path extrusionOk="0" h="10566846" w="18449970">
                <a:moveTo>
                  <a:pt x="0" y="0"/>
                </a:moveTo>
                <a:lnTo>
                  <a:pt x="18449970" y="0"/>
                </a:lnTo>
                <a:lnTo>
                  <a:pt x="18449970" y="10566846"/>
                </a:lnTo>
                <a:lnTo>
                  <a:pt x="0" y="10566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478" l="0" r="0" t="-8977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/>
          <p:nvPr/>
        </p:nvSpPr>
        <p:spPr>
          <a:xfrm>
            <a:off x="0" y="-153158"/>
            <a:ext cx="18288000" cy="10621408"/>
          </a:xfrm>
          <a:custGeom>
            <a:rect b="b" l="l" r="r" t="t"/>
            <a:pathLst>
              <a:path extrusionOk="0" h="10621408" w="18288000">
                <a:moveTo>
                  <a:pt x="0" y="0"/>
                </a:moveTo>
                <a:lnTo>
                  <a:pt x="18288000" y="0"/>
                </a:lnTo>
                <a:lnTo>
                  <a:pt x="18288000" y="10621409"/>
                </a:lnTo>
                <a:lnTo>
                  <a:pt x="0" y="10621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052" l="0" r="0" t="-5525"/>
            </a:stretch>
          </a:blipFill>
          <a:ln>
            <a:noFill/>
          </a:ln>
        </p:spPr>
      </p:sp>
      <p:sp>
        <p:nvSpPr>
          <p:cNvPr id="158" name="Google Shape;158;p11"/>
          <p:cNvSpPr txBox="1"/>
          <p:nvPr/>
        </p:nvSpPr>
        <p:spPr>
          <a:xfrm>
            <a:off x="2125675" y="595312"/>
            <a:ext cx="7387903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Европейские тропики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/>
          <p:nvPr/>
        </p:nvSpPr>
        <p:spPr>
          <a:xfrm>
            <a:off x="0" y="-439470"/>
            <a:ext cx="18612182" cy="10726470"/>
          </a:xfrm>
          <a:custGeom>
            <a:rect b="b" l="l" r="r" t="t"/>
            <a:pathLst>
              <a:path extrusionOk="0" h="10726470" w="18612182">
                <a:moveTo>
                  <a:pt x="0" y="0"/>
                </a:moveTo>
                <a:lnTo>
                  <a:pt x="18612182" y="0"/>
                </a:lnTo>
                <a:lnTo>
                  <a:pt x="18612182" y="10726470"/>
                </a:lnTo>
                <a:lnTo>
                  <a:pt x="0" y="10726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065" l="0" r="0" t="-15066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/>
          <p:nvPr/>
        </p:nvSpPr>
        <p:spPr>
          <a:xfrm>
            <a:off x="0" y="0"/>
            <a:ext cx="18477778" cy="10287000"/>
          </a:xfrm>
          <a:custGeom>
            <a:rect b="b" l="l" r="r" t="t"/>
            <a:pathLst>
              <a:path extrusionOk="0" h="10287000" w="18477778">
                <a:moveTo>
                  <a:pt x="0" y="0"/>
                </a:moveTo>
                <a:lnTo>
                  <a:pt x="18477778" y="0"/>
                </a:lnTo>
                <a:lnTo>
                  <a:pt x="184777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899" l="0" r="0" t="-18811"/>
            </a:stretch>
          </a:blipFill>
          <a:ln>
            <a:noFill/>
          </a:ln>
        </p:spPr>
      </p:sp>
      <p:sp>
        <p:nvSpPr>
          <p:cNvPr id="169" name="Google Shape;169;p13"/>
          <p:cNvSpPr txBox="1"/>
          <p:nvPr/>
        </p:nvSpPr>
        <p:spPr>
          <a:xfrm>
            <a:off x="406078" y="264159"/>
            <a:ext cx="10377115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Самая южная точка Евросоюза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/>
          <p:nvPr/>
        </p:nvSpPr>
        <p:spPr>
          <a:xfrm>
            <a:off x="-197288" y="-438465"/>
            <a:ext cx="18783955" cy="11363454"/>
          </a:xfrm>
          <a:custGeom>
            <a:rect b="b" l="l" r="r" t="t"/>
            <a:pathLst>
              <a:path extrusionOk="0" h="11363454" w="18783955">
                <a:moveTo>
                  <a:pt x="0" y="0"/>
                </a:moveTo>
                <a:lnTo>
                  <a:pt x="18783956" y="0"/>
                </a:lnTo>
                <a:lnTo>
                  <a:pt x="18783956" y="11363453"/>
                </a:lnTo>
                <a:lnTo>
                  <a:pt x="0" y="11363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80" l="0" r="0" t="-888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/>
          <p:nvPr/>
        </p:nvSpPr>
        <p:spPr>
          <a:xfrm>
            <a:off x="0" y="-598676"/>
            <a:ext cx="18288000" cy="11037131"/>
          </a:xfrm>
          <a:custGeom>
            <a:rect b="b" l="l" r="r" t="t"/>
            <a:pathLst>
              <a:path extrusionOk="0" h="11037131" w="18288000">
                <a:moveTo>
                  <a:pt x="0" y="0"/>
                </a:moveTo>
                <a:lnTo>
                  <a:pt x="18288000" y="0"/>
                </a:lnTo>
                <a:lnTo>
                  <a:pt x="18288000" y="11037131"/>
                </a:lnTo>
                <a:lnTo>
                  <a:pt x="0" y="11037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34" l="0" r="0" t="-12134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/>
          <p:nvPr/>
        </p:nvSpPr>
        <p:spPr>
          <a:xfrm>
            <a:off x="0" y="-246188"/>
            <a:ext cx="18527620" cy="10533188"/>
          </a:xfrm>
          <a:custGeom>
            <a:rect b="b" l="l" r="r" t="t"/>
            <a:pathLst>
              <a:path extrusionOk="0" h="10533188" w="18527620">
                <a:moveTo>
                  <a:pt x="0" y="0"/>
                </a:moveTo>
                <a:lnTo>
                  <a:pt x="18527620" y="0"/>
                </a:lnTo>
                <a:lnTo>
                  <a:pt x="18527620" y="10533188"/>
                </a:lnTo>
                <a:lnTo>
                  <a:pt x="0" y="10533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704" l="0" r="0" t="-8703"/>
            </a:stretch>
          </a:blipFill>
          <a:ln>
            <a:noFill/>
          </a:ln>
        </p:spPr>
      </p:sp>
      <p:sp>
        <p:nvSpPr>
          <p:cNvPr id="185" name="Google Shape;185;p16"/>
          <p:cNvSpPr txBox="1"/>
          <p:nvPr/>
        </p:nvSpPr>
        <p:spPr>
          <a:xfrm>
            <a:off x="1776432" y="8783637"/>
            <a:ext cx="7125370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Зимние распродажи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/>
          <p:nvPr/>
        </p:nvSpPr>
        <p:spPr>
          <a:xfrm>
            <a:off x="0" y="0"/>
            <a:ext cx="18288000" cy="10440768"/>
          </a:xfrm>
          <a:custGeom>
            <a:rect b="b" l="l" r="r" t="t"/>
            <a:pathLst>
              <a:path extrusionOk="0" h="10440768" w="18288000">
                <a:moveTo>
                  <a:pt x="0" y="0"/>
                </a:moveTo>
                <a:lnTo>
                  <a:pt x="18288000" y="0"/>
                </a:lnTo>
                <a:lnTo>
                  <a:pt x="18288000" y="10440768"/>
                </a:lnTo>
                <a:lnTo>
                  <a:pt x="0" y="10440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0005" l="0" r="0" t="-35027"/>
            </a:stretch>
          </a:blipFill>
          <a:ln>
            <a:noFill/>
          </a:ln>
        </p:spPr>
      </p:sp>
      <p:sp>
        <p:nvSpPr>
          <p:cNvPr id="191" name="Google Shape;191;p17"/>
          <p:cNvSpPr txBox="1"/>
          <p:nvPr/>
        </p:nvSpPr>
        <p:spPr>
          <a:xfrm>
            <a:off x="4887754" y="448310"/>
            <a:ext cx="9713342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Яркие Новогодние праздники и традиции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"/>
          <p:cNvSpPr/>
          <p:nvPr/>
        </p:nvSpPr>
        <p:spPr>
          <a:xfrm>
            <a:off x="0" y="0"/>
            <a:ext cx="18537748" cy="10287000"/>
          </a:xfrm>
          <a:custGeom>
            <a:rect b="b" l="l" r="r" t="t"/>
            <a:pathLst>
              <a:path extrusionOk="0" h="10287000" w="18537748">
                <a:moveTo>
                  <a:pt x="0" y="0"/>
                </a:moveTo>
                <a:lnTo>
                  <a:pt x="18537748" y="0"/>
                </a:lnTo>
                <a:lnTo>
                  <a:pt x="185377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1656" r="-11655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/>
          <p:nvPr/>
        </p:nvSpPr>
        <p:spPr>
          <a:xfrm>
            <a:off x="15561754" y="79589"/>
            <a:ext cx="2726246" cy="2241076"/>
          </a:xfrm>
          <a:custGeom>
            <a:rect b="b" l="l" r="r" t="t"/>
            <a:pathLst>
              <a:path extrusionOk="0" h="2241076" w="2726246">
                <a:moveTo>
                  <a:pt x="0" y="0"/>
                </a:moveTo>
                <a:lnTo>
                  <a:pt x="2726246" y="0"/>
                </a:lnTo>
                <a:lnTo>
                  <a:pt x="2726246" y="2241076"/>
                </a:lnTo>
                <a:lnTo>
                  <a:pt x="0" y="22410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90" l="-8177" r="0" t="0"/>
            </a:stretch>
          </a:blipFill>
          <a:ln>
            <a:noFill/>
          </a:ln>
        </p:spPr>
      </p:sp>
      <p:sp>
        <p:nvSpPr>
          <p:cNvPr id="202" name="Google Shape;202;p19"/>
          <p:cNvSpPr/>
          <p:nvPr/>
        </p:nvSpPr>
        <p:spPr>
          <a:xfrm>
            <a:off x="1513443" y="1748216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0" y="0"/>
                </a:lnTo>
                <a:lnTo>
                  <a:pt x="588870" y="495387"/>
                </a:lnTo>
                <a:lnTo>
                  <a:pt x="0" y="495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9"/>
          <p:cNvSpPr txBox="1"/>
          <p:nvPr/>
        </p:nvSpPr>
        <p:spPr>
          <a:xfrm>
            <a:off x="3448157" y="-131759"/>
            <a:ext cx="10265048" cy="1566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2A9BBE"/>
                </a:solidFill>
                <a:latin typeface="Open Sans"/>
                <a:ea typeface="Open Sans"/>
                <a:cs typeface="Open Sans"/>
                <a:sym typeface="Open Sans"/>
              </a:rPr>
              <a:t>Почему Канары?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2517528" y="1663213"/>
            <a:ext cx="5156299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Сезон  365  дней в году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517528" y="2261118"/>
            <a:ext cx="6834932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Климатическая стабильность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2517528" y="2878873"/>
            <a:ext cx="6104855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Европейский уклад жизни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2517528" y="3497363"/>
            <a:ext cx="2252365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Экология 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2517528" y="4601628"/>
            <a:ext cx="14211970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Доступность (финансовая, политическая и территориальная) 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2517528" y="6723203"/>
            <a:ext cx="10301511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Безопасность (климатическая и социальная)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2517528" y="7427418"/>
            <a:ext cx="8343379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Привычные продукты и вкусная еда</a:t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2517528" y="8131633"/>
            <a:ext cx="3836640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Уровень сервиса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2517528" y="8845373"/>
            <a:ext cx="6153820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Дружелюбие и открытость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2517528" y="4049495"/>
            <a:ext cx="3270796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Шоппинг (ZEC)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2517528" y="5318146"/>
            <a:ext cx="11886381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Разнообразие (ланшафт, тип одыха и размещения) 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2517528" y="6018988"/>
            <a:ext cx="11524952" cy="580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Развлечения и экскурсионная привлекательность</a:t>
            </a:r>
            <a:endParaRPr/>
          </a:p>
        </p:txBody>
      </p:sp>
      <p:sp>
        <p:nvSpPr>
          <p:cNvPr id="216" name="Google Shape;216;p19"/>
          <p:cNvSpPr/>
          <p:nvPr/>
        </p:nvSpPr>
        <p:spPr>
          <a:xfrm>
            <a:off x="1583823" y="2320665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7"/>
                </a:lnTo>
                <a:lnTo>
                  <a:pt x="0" y="495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9"/>
          <p:cNvSpPr/>
          <p:nvPr/>
        </p:nvSpPr>
        <p:spPr>
          <a:xfrm>
            <a:off x="1583823" y="2892252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9"/>
          <p:cNvSpPr/>
          <p:nvPr/>
        </p:nvSpPr>
        <p:spPr>
          <a:xfrm>
            <a:off x="1583823" y="3582365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9"/>
          <p:cNvSpPr/>
          <p:nvPr/>
        </p:nvSpPr>
        <p:spPr>
          <a:xfrm>
            <a:off x="1583823" y="8198308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7"/>
                </a:lnTo>
                <a:lnTo>
                  <a:pt x="0" y="495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9"/>
          <p:cNvSpPr/>
          <p:nvPr/>
        </p:nvSpPr>
        <p:spPr>
          <a:xfrm>
            <a:off x="1583823" y="8930375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9"/>
          <p:cNvSpPr/>
          <p:nvPr/>
        </p:nvSpPr>
        <p:spPr>
          <a:xfrm>
            <a:off x="1583823" y="4116170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19"/>
          <p:cNvSpPr/>
          <p:nvPr/>
        </p:nvSpPr>
        <p:spPr>
          <a:xfrm>
            <a:off x="1583823" y="4649975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9"/>
          <p:cNvSpPr/>
          <p:nvPr/>
        </p:nvSpPr>
        <p:spPr>
          <a:xfrm>
            <a:off x="1583823" y="5335863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7"/>
                </a:lnTo>
                <a:lnTo>
                  <a:pt x="0" y="495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9"/>
          <p:cNvSpPr/>
          <p:nvPr/>
        </p:nvSpPr>
        <p:spPr>
          <a:xfrm>
            <a:off x="1583823" y="6021750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19"/>
          <p:cNvSpPr/>
          <p:nvPr/>
        </p:nvSpPr>
        <p:spPr>
          <a:xfrm>
            <a:off x="1583823" y="6808205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9"/>
          <p:cNvSpPr/>
          <p:nvPr/>
        </p:nvSpPr>
        <p:spPr>
          <a:xfrm>
            <a:off x="1583823" y="7594660"/>
            <a:ext cx="588871" cy="495387"/>
          </a:xfrm>
          <a:custGeom>
            <a:rect b="b" l="l" r="r" t="t"/>
            <a:pathLst>
              <a:path extrusionOk="0" h="495387" w="588871">
                <a:moveTo>
                  <a:pt x="0" y="0"/>
                </a:moveTo>
                <a:lnTo>
                  <a:pt x="588871" y="0"/>
                </a:lnTo>
                <a:lnTo>
                  <a:pt x="588871" y="495388"/>
                </a:lnTo>
                <a:lnTo>
                  <a:pt x="0" y="495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13367857" y="7672206"/>
            <a:ext cx="1203160" cy="1200152"/>
          </a:xfrm>
          <a:custGeom>
            <a:rect b="b" l="l" r="r" t="t"/>
            <a:pathLst>
              <a:path extrusionOk="0" h="1200152" w="1203160">
                <a:moveTo>
                  <a:pt x="0" y="0"/>
                </a:moveTo>
                <a:lnTo>
                  <a:pt x="1203160" y="0"/>
                </a:lnTo>
                <a:lnTo>
                  <a:pt x="1203160" y="1200152"/>
                </a:lnTo>
                <a:lnTo>
                  <a:pt x="0" y="1200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15586554" y="79589"/>
            <a:ext cx="2701446" cy="2220689"/>
          </a:xfrm>
          <a:custGeom>
            <a:rect b="b" l="l" r="r" t="t"/>
            <a:pathLst>
              <a:path extrusionOk="0" h="2220689" w="2701446">
                <a:moveTo>
                  <a:pt x="0" y="0"/>
                </a:moveTo>
                <a:lnTo>
                  <a:pt x="2701446" y="0"/>
                </a:lnTo>
                <a:lnTo>
                  <a:pt x="2701446" y="2220690"/>
                </a:lnTo>
                <a:lnTo>
                  <a:pt x="0" y="2220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490" l="-8177" r="0" t="0"/>
            </a:stretch>
          </a:blipFill>
          <a:ln>
            <a:noFill/>
          </a:ln>
        </p:spPr>
      </p:sp>
      <p:sp>
        <p:nvSpPr>
          <p:cNvPr id="107" name="Google Shape;107;p2"/>
          <p:cNvSpPr/>
          <p:nvPr/>
        </p:nvSpPr>
        <p:spPr>
          <a:xfrm>
            <a:off x="2303590" y="392506"/>
            <a:ext cx="13282964" cy="7879776"/>
          </a:xfrm>
          <a:custGeom>
            <a:rect b="b" l="l" r="r" t="t"/>
            <a:pathLst>
              <a:path extrusionOk="0" h="7879776" w="13282964">
                <a:moveTo>
                  <a:pt x="0" y="0"/>
                </a:moveTo>
                <a:lnTo>
                  <a:pt x="13282964" y="0"/>
                </a:lnTo>
                <a:lnTo>
                  <a:pt x="13282964" y="7879776"/>
                </a:lnTo>
                <a:lnTo>
                  <a:pt x="0" y="7879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3987" l="-9127" r="-23941" t="0"/>
            </a:stretch>
          </a:blipFill>
          <a:ln>
            <a:noFill/>
          </a:ln>
        </p:spPr>
      </p:sp>
      <p:sp>
        <p:nvSpPr>
          <p:cNvPr id="108" name="Google Shape;108;p2"/>
          <p:cNvSpPr/>
          <p:nvPr/>
        </p:nvSpPr>
        <p:spPr>
          <a:xfrm>
            <a:off x="3261024" y="7380040"/>
            <a:ext cx="3348940" cy="2235336"/>
          </a:xfrm>
          <a:custGeom>
            <a:rect b="b" l="l" r="r" t="t"/>
            <a:pathLst>
              <a:path extrusionOk="0" h="2235336" w="3348940">
                <a:moveTo>
                  <a:pt x="0" y="0"/>
                </a:moveTo>
                <a:lnTo>
                  <a:pt x="3348940" y="0"/>
                </a:lnTo>
                <a:lnTo>
                  <a:pt x="3348940" y="2235336"/>
                </a:lnTo>
                <a:lnTo>
                  <a:pt x="0" y="2235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2"/>
          <p:cNvSpPr/>
          <p:nvPr/>
        </p:nvSpPr>
        <p:spPr>
          <a:xfrm>
            <a:off x="11552114" y="7417362"/>
            <a:ext cx="3018902" cy="2160691"/>
          </a:xfrm>
          <a:custGeom>
            <a:rect b="b" l="l" r="r" t="t"/>
            <a:pathLst>
              <a:path extrusionOk="0" h="2160691" w="3018902">
                <a:moveTo>
                  <a:pt x="0" y="0"/>
                </a:moveTo>
                <a:lnTo>
                  <a:pt x="3018903" y="0"/>
                </a:lnTo>
                <a:lnTo>
                  <a:pt x="3018903" y="2160691"/>
                </a:lnTo>
                <a:lnTo>
                  <a:pt x="0" y="2160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2106" r="-8427" t="0"/>
            </a:stretch>
          </a:blipFill>
          <a:ln>
            <a:noFill/>
          </a:ln>
        </p:spPr>
      </p:sp>
      <p:sp>
        <p:nvSpPr>
          <p:cNvPr id="110" name="Google Shape;110;p2"/>
          <p:cNvSpPr txBox="1"/>
          <p:nvPr/>
        </p:nvSpPr>
        <p:spPr>
          <a:xfrm>
            <a:off x="3261024" y="9567751"/>
            <a:ext cx="3545235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КАНАРСКИЕ ОСТРОВА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11008630" y="9567751"/>
            <a:ext cx="4105870" cy="422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КОРОЛЕВСТВО ИСПАНИЯ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/>
          <p:nvPr/>
        </p:nvSpPr>
        <p:spPr>
          <a:xfrm>
            <a:off x="0" y="0"/>
            <a:ext cx="18288000" cy="10949859"/>
          </a:xfrm>
          <a:custGeom>
            <a:rect b="b" l="l" r="r" t="t"/>
            <a:pathLst>
              <a:path extrusionOk="0" h="10949859" w="18288000">
                <a:moveTo>
                  <a:pt x="0" y="0"/>
                </a:moveTo>
                <a:lnTo>
                  <a:pt x="18288000" y="0"/>
                </a:lnTo>
                <a:lnTo>
                  <a:pt x="18288000" y="10949859"/>
                </a:lnTo>
                <a:lnTo>
                  <a:pt x="0" y="109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123" l="0" r="0" t="-730"/>
            </a:stretch>
          </a:blipFill>
          <a:ln>
            <a:noFill/>
          </a:ln>
        </p:spPr>
      </p:sp>
      <p:sp>
        <p:nvSpPr>
          <p:cNvPr id="232" name="Google Shape;232;p20"/>
          <p:cNvSpPr txBox="1"/>
          <p:nvPr/>
        </p:nvSpPr>
        <p:spPr>
          <a:xfrm>
            <a:off x="9683432" y="459036"/>
            <a:ext cx="7583165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Сезон  365  дней в году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0" y="0"/>
            <a:ext cx="18288000" cy="11045141"/>
          </a:xfrm>
          <a:custGeom>
            <a:rect b="b" l="l" r="r" t="t"/>
            <a:pathLst>
              <a:path extrusionOk="0" h="11045141" w="18288000">
                <a:moveTo>
                  <a:pt x="0" y="0"/>
                </a:moveTo>
                <a:lnTo>
                  <a:pt x="18288000" y="0"/>
                </a:lnTo>
                <a:lnTo>
                  <a:pt x="18288000" y="11045141"/>
                </a:lnTo>
                <a:lnTo>
                  <a:pt x="0" y="11045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709" l="0" r="0" t="-30847"/>
            </a:stretch>
          </a:blipFill>
          <a:ln>
            <a:noFill/>
          </a:ln>
        </p:spPr>
      </p:sp>
      <p:sp>
        <p:nvSpPr>
          <p:cNvPr id="238" name="Google Shape;238;p21"/>
          <p:cNvSpPr txBox="1"/>
          <p:nvPr/>
        </p:nvSpPr>
        <p:spPr>
          <a:xfrm>
            <a:off x="10172569" y="111124"/>
            <a:ext cx="8115431" cy="173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Климатическая стабильность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0" y="-178110"/>
            <a:ext cx="18537576" cy="10596303"/>
          </a:xfrm>
          <a:custGeom>
            <a:rect b="b" l="l" r="r" t="t"/>
            <a:pathLst>
              <a:path extrusionOk="0" h="10596303" w="18537576">
                <a:moveTo>
                  <a:pt x="0" y="0"/>
                </a:moveTo>
                <a:lnTo>
                  <a:pt x="18537576" y="0"/>
                </a:lnTo>
                <a:lnTo>
                  <a:pt x="18537576" y="10596303"/>
                </a:lnTo>
                <a:lnTo>
                  <a:pt x="0" y="1059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667" l="0" r="0" t="-4668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/>
          <p:nvPr/>
        </p:nvSpPr>
        <p:spPr>
          <a:xfrm>
            <a:off x="0" y="-2218609"/>
            <a:ext cx="21143422" cy="14122957"/>
          </a:xfrm>
          <a:custGeom>
            <a:rect b="b" l="l" r="r" t="t"/>
            <a:pathLst>
              <a:path extrusionOk="0" h="14122957" w="21143422">
                <a:moveTo>
                  <a:pt x="0" y="0"/>
                </a:moveTo>
                <a:lnTo>
                  <a:pt x="21143422" y="0"/>
                </a:lnTo>
                <a:lnTo>
                  <a:pt x="21143422" y="14122958"/>
                </a:lnTo>
                <a:lnTo>
                  <a:pt x="0" y="14122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275" l="0" r="-239" t="-6275"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/>
          <p:nvPr/>
        </p:nvSpPr>
        <p:spPr>
          <a:xfrm>
            <a:off x="0" y="0"/>
            <a:ext cx="18288000" cy="10382265"/>
          </a:xfrm>
          <a:custGeom>
            <a:rect b="b" l="l" r="r" t="t"/>
            <a:pathLst>
              <a:path extrusionOk="0" h="10382265" w="18288000">
                <a:moveTo>
                  <a:pt x="0" y="0"/>
                </a:moveTo>
                <a:lnTo>
                  <a:pt x="18288000" y="0"/>
                </a:lnTo>
                <a:lnTo>
                  <a:pt x="18288000" y="10382265"/>
                </a:lnTo>
                <a:lnTo>
                  <a:pt x="0" y="10382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76" l="0" r="0" t="-7976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/>
          <p:nvPr/>
        </p:nvSpPr>
        <p:spPr>
          <a:xfrm>
            <a:off x="0" y="0"/>
            <a:ext cx="9951648" cy="6055430"/>
          </a:xfrm>
          <a:custGeom>
            <a:rect b="b" l="l" r="r" t="t"/>
            <a:pathLst>
              <a:path extrusionOk="0" h="6055430" w="9951648">
                <a:moveTo>
                  <a:pt x="0" y="0"/>
                </a:moveTo>
                <a:lnTo>
                  <a:pt x="9951648" y="0"/>
                </a:lnTo>
                <a:lnTo>
                  <a:pt x="9951648" y="6055430"/>
                </a:lnTo>
                <a:lnTo>
                  <a:pt x="0" y="6055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865" l="0" r="0" t="-4865"/>
            </a:stretch>
          </a:blipFill>
          <a:ln>
            <a:noFill/>
          </a:ln>
        </p:spPr>
      </p:sp>
      <p:sp>
        <p:nvSpPr>
          <p:cNvPr id="259" name="Google Shape;259;p25"/>
          <p:cNvSpPr/>
          <p:nvPr/>
        </p:nvSpPr>
        <p:spPr>
          <a:xfrm>
            <a:off x="8289086" y="3618814"/>
            <a:ext cx="9998914" cy="6668186"/>
          </a:xfrm>
          <a:custGeom>
            <a:rect b="b" l="l" r="r" t="t"/>
            <a:pathLst>
              <a:path extrusionOk="0" h="6668186" w="9998914">
                <a:moveTo>
                  <a:pt x="0" y="0"/>
                </a:moveTo>
                <a:lnTo>
                  <a:pt x="9998914" y="0"/>
                </a:lnTo>
                <a:lnTo>
                  <a:pt x="9998914" y="6668186"/>
                </a:lnTo>
                <a:lnTo>
                  <a:pt x="0" y="6668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25"/>
          <p:cNvSpPr txBox="1"/>
          <p:nvPr/>
        </p:nvSpPr>
        <p:spPr>
          <a:xfrm>
            <a:off x="10117397" y="962025"/>
            <a:ext cx="8017446" cy="1180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Развлечения и 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экскурсионная привлекательность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/>
          <p:nvPr/>
        </p:nvSpPr>
        <p:spPr>
          <a:xfrm>
            <a:off x="-155582" y="0"/>
            <a:ext cx="18443582" cy="10287000"/>
          </a:xfrm>
          <a:custGeom>
            <a:rect b="b" l="l" r="r" t="t"/>
            <a:pathLst>
              <a:path extrusionOk="0" h="10287000" w="18443582">
                <a:moveTo>
                  <a:pt x="0" y="0"/>
                </a:moveTo>
                <a:lnTo>
                  <a:pt x="18443582" y="0"/>
                </a:lnTo>
                <a:lnTo>
                  <a:pt x="184435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88" r="-488" t="-1836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609" l="0" r="0" t="-7998"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/>
          <p:nvPr/>
        </p:nvSpPr>
        <p:spPr>
          <a:xfrm>
            <a:off x="0" y="-23241"/>
            <a:ext cx="18288000" cy="10502666"/>
          </a:xfrm>
          <a:custGeom>
            <a:rect b="b" l="l" r="r" t="t"/>
            <a:pathLst>
              <a:path extrusionOk="0" h="10502666" w="18288000">
                <a:moveTo>
                  <a:pt x="0" y="0"/>
                </a:moveTo>
                <a:lnTo>
                  <a:pt x="18288000" y="0"/>
                </a:lnTo>
                <a:lnTo>
                  <a:pt x="18288000" y="10502666"/>
                </a:lnTo>
                <a:lnTo>
                  <a:pt x="0" y="1050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428" l="0" r="0" t="-5429"/>
            </a:stretch>
          </a:blipFill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/>
          <p:nvPr/>
        </p:nvSpPr>
        <p:spPr>
          <a:xfrm>
            <a:off x="0" y="0"/>
            <a:ext cx="18288000" cy="10410431"/>
          </a:xfrm>
          <a:custGeom>
            <a:rect b="b" l="l" r="r" t="t"/>
            <a:pathLst>
              <a:path extrusionOk="0" h="10410431" w="18288000">
                <a:moveTo>
                  <a:pt x="0" y="0"/>
                </a:moveTo>
                <a:lnTo>
                  <a:pt x="18288000" y="0"/>
                </a:lnTo>
                <a:lnTo>
                  <a:pt x="18288000" y="10410431"/>
                </a:lnTo>
                <a:lnTo>
                  <a:pt x="0" y="10410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431" l="0" r="0" t="-343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15417574" y="79589"/>
            <a:ext cx="2870426" cy="2359597"/>
          </a:xfrm>
          <a:custGeom>
            <a:rect b="b" l="l" r="r" t="t"/>
            <a:pathLst>
              <a:path extrusionOk="0" h="2359597" w="2870426">
                <a:moveTo>
                  <a:pt x="0" y="0"/>
                </a:moveTo>
                <a:lnTo>
                  <a:pt x="2870426" y="0"/>
                </a:lnTo>
                <a:lnTo>
                  <a:pt x="2870426" y="2359598"/>
                </a:lnTo>
                <a:lnTo>
                  <a:pt x="0" y="2359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90" l="-8177" r="0" t="0"/>
            </a:stretch>
          </a:blipFill>
          <a:ln>
            <a:noFill/>
          </a:ln>
        </p:spPr>
      </p:sp>
      <p:sp>
        <p:nvSpPr>
          <p:cNvPr id="117" name="Google Shape;117;p3"/>
          <p:cNvSpPr/>
          <p:nvPr/>
        </p:nvSpPr>
        <p:spPr>
          <a:xfrm>
            <a:off x="3759209" y="410165"/>
            <a:ext cx="10769581" cy="9466671"/>
          </a:xfrm>
          <a:custGeom>
            <a:rect b="b" l="l" r="r" t="t"/>
            <a:pathLst>
              <a:path extrusionOk="0" h="9466671" w="10769581">
                <a:moveTo>
                  <a:pt x="0" y="0"/>
                </a:moveTo>
                <a:lnTo>
                  <a:pt x="10769582" y="0"/>
                </a:lnTo>
                <a:lnTo>
                  <a:pt x="10769582" y="9466670"/>
                </a:lnTo>
                <a:lnTo>
                  <a:pt x="0" y="9466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9984"/>
            </a:stretch>
          </a:blipFill>
          <a:ln>
            <a:noFill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0" y="0"/>
            <a:ext cx="18595039" cy="11001736"/>
          </a:xfrm>
          <a:custGeom>
            <a:rect b="b" l="l" r="r" t="t"/>
            <a:pathLst>
              <a:path extrusionOk="0" h="11001736" w="18595039">
                <a:moveTo>
                  <a:pt x="0" y="0"/>
                </a:moveTo>
                <a:lnTo>
                  <a:pt x="18595039" y="0"/>
                </a:lnTo>
                <a:lnTo>
                  <a:pt x="18595039" y="11001736"/>
                </a:lnTo>
                <a:lnTo>
                  <a:pt x="0" y="11001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585" l="0" r="0" t="-3090"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"/>
          <p:cNvSpPr/>
          <p:nvPr/>
        </p:nvSpPr>
        <p:spPr>
          <a:xfrm>
            <a:off x="0" y="-243030"/>
            <a:ext cx="18288000" cy="10530030"/>
          </a:xfrm>
          <a:custGeom>
            <a:rect b="b" l="l" r="r" t="t"/>
            <a:pathLst>
              <a:path extrusionOk="0" h="10530030" w="18288000">
                <a:moveTo>
                  <a:pt x="0" y="0"/>
                </a:moveTo>
                <a:lnTo>
                  <a:pt x="18288000" y="0"/>
                </a:lnTo>
                <a:lnTo>
                  <a:pt x="18288000" y="10530030"/>
                </a:lnTo>
                <a:lnTo>
                  <a:pt x="0" y="10530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635" l="0" r="0" t="-7636"/>
            </a:stretch>
          </a:blipFill>
          <a:ln>
            <a:noFill/>
          </a:ln>
        </p:spPr>
      </p:sp>
      <p:sp>
        <p:nvSpPr>
          <p:cNvPr id="291" name="Google Shape;291;p31"/>
          <p:cNvSpPr txBox="1"/>
          <p:nvPr/>
        </p:nvSpPr>
        <p:spPr>
          <a:xfrm>
            <a:off x="4540436" y="344751"/>
            <a:ext cx="12270284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Привычные продукты и вкусная еда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>
            <a:off x="0" y="-190294"/>
            <a:ext cx="18472232" cy="10667587"/>
          </a:xfrm>
          <a:custGeom>
            <a:rect b="b" l="l" r="r" t="t"/>
            <a:pathLst>
              <a:path extrusionOk="0" h="10667587" w="18472232">
                <a:moveTo>
                  <a:pt x="0" y="0"/>
                </a:moveTo>
                <a:lnTo>
                  <a:pt x="18472232" y="0"/>
                </a:lnTo>
                <a:lnTo>
                  <a:pt x="18472232" y="10667588"/>
                </a:lnTo>
                <a:lnTo>
                  <a:pt x="0" y="10667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682" l="0" r="0" t="-7682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/>
          <p:nvPr/>
        </p:nvSpPr>
        <p:spPr>
          <a:xfrm>
            <a:off x="-313387" y="-409818"/>
            <a:ext cx="18601387" cy="10696818"/>
          </a:xfrm>
          <a:custGeom>
            <a:rect b="b" l="l" r="r" t="t"/>
            <a:pathLst>
              <a:path extrusionOk="0" h="10696818" w="18601387">
                <a:moveTo>
                  <a:pt x="0" y="0"/>
                </a:moveTo>
                <a:lnTo>
                  <a:pt x="18601387" y="0"/>
                </a:lnTo>
                <a:lnTo>
                  <a:pt x="18601387" y="10696818"/>
                </a:lnTo>
                <a:lnTo>
                  <a:pt x="0" y="10696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428" l="-932" r="0" t="-12726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/>
          <p:nvPr/>
        </p:nvSpPr>
        <p:spPr>
          <a:xfrm>
            <a:off x="0" y="-638158"/>
            <a:ext cx="18670895" cy="11229975"/>
          </a:xfrm>
          <a:custGeom>
            <a:rect b="b" l="l" r="r" t="t"/>
            <a:pathLst>
              <a:path extrusionOk="0" h="11229975" w="18670895">
                <a:moveTo>
                  <a:pt x="0" y="0"/>
                </a:moveTo>
                <a:lnTo>
                  <a:pt x="18670895" y="0"/>
                </a:lnTo>
                <a:lnTo>
                  <a:pt x="18670895" y="11229975"/>
                </a:lnTo>
                <a:lnTo>
                  <a:pt x="0" y="11229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45" l="0" r="0" t="-12345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/>
          <p:nvPr/>
        </p:nvSpPr>
        <p:spPr>
          <a:xfrm>
            <a:off x="6606588" y="623558"/>
            <a:ext cx="4656154" cy="3827532"/>
          </a:xfrm>
          <a:custGeom>
            <a:rect b="b" l="l" r="r" t="t"/>
            <a:pathLst>
              <a:path extrusionOk="0" h="3827532" w="4656154">
                <a:moveTo>
                  <a:pt x="0" y="0"/>
                </a:moveTo>
                <a:lnTo>
                  <a:pt x="4656154" y="0"/>
                </a:lnTo>
                <a:lnTo>
                  <a:pt x="4656154" y="3827532"/>
                </a:lnTo>
                <a:lnTo>
                  <a:pt x="0" y="3827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490" l="-8177" r="0" t="0"/>
            </a:stretch>
          </a:blipFill>
          <a:ln>
            <a:noFill/>
          </a:ln>
        </p:spPr>
      </p:sp>
      <p:sp>
        <p:nvSpPr>
          <p:cNvPr id="312" name="Google Shape;312;p35"/>
          <p:cNvSpPr txBox="1"/>
          <p:nvPr/>
        </p:nvSpPr>
        <p:spPr>
          <a:xfrm>
            <a:off x="9017260" y="6755821"/>
            <a:ext cx="4490963" cy="705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WWW.TG.TOURS</a:t>
            </a:r>
            <a:endParaRPr/>
          </a:p>
        </p:txBody>
      </p:sp>
      <p:sp>
        <p:nvSpPr>
          <p:cNvPr id="313" name="Google Shape;313;p35"/>
          <p:cNvSpPr/>
          <p:nvPr/>
        </p:nvSpPr>
        <p:spPr>
          <a:xfrm>
            <a:off x="2418983" y="4340708"/>
            <a:ext cx="3426507" cy="3426507"/>
          </a:xfrm>
          <a:custGeom>
            <a:rect b="b" l="l" r="r" t="t"/>
            <a:pathLst>
              <a:path extrusionOk="0" h="4568676" w="4568676">
                <a:moveTo>
                  <a:pt x="0" y="0"/>
                </a:moveTo>
                <a:lnTo>
                  <a:pt x="4568676" y="0"/>
                </a:lnTo>
                <a:lnTo>
                  <a:pt x="4568676" y="4568676"/>
                </a:lnTo>
                <a:lnTo>
                  <a:pt x="0" y="4568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35"/>
          <p:cNvSpPr txBox="1"/>
          <p:nvPr/>
        </p:nvSpPr>
        <p:spPr>
          <a:xfrm>
            <a:off x="7723944" y="4566732"/>
            <a:ext cx="7077596" cy="1739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+34 680 56 56 48</a:t>
            </a:r>
            <a:endParaRPr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tg.tours22@gmail.com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-98449" y="0"/>
            <a:ext cx="1892808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783" l="0" r="0" t="-4791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0" y="0"/>
            <a:ext cx="18460278" cy="11074649"/>
          </a:xfrm>
          <a:custGeom>
            <a:rect b="b" l="l" r="r" t="t"/>
            <a:pathLst>
              <a:path extrusionOk="0" h="11074649" w="18460278">
                <a:moveTo>
                  <a:pt x="0" y="0"/>
                </a:moveTo>
                <a:lnTo>
                  <a:pt x="18460278" y="0"/>
                </a:lnTo>
                <a:lnTo>
                  <a:pt x="18460278" y="11074649"/>
                </a:lnTo>
                <a:lnTo>
                  <a:pt x="0" y="11074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69" l="-1763" r="0" t="-6568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0" y="-722003"/>
            <a:ext cx="18629771" cy="11519673"/>
          </a:xfrm>
          <a:custGeom>
            <a:rect b="b" l="l" r="r" t="t"/>
            <a:pathLst>
              <a:path extrusionOk="0" h="11519673" w="18629771">
                <a:moveTo>
                  <a:pt x="0" y="0"/>
                </a:moveTo>
                <a:lnTo>
                  <a:pt x="18629771" y="0"/>
                </a:lnTo>
                <a:lnTo>
                  <a:pt x="18629771" y="11519673"/>
                </a:lnTo>
                <a:lnTo>
                  <a:pt x="0" y="11519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33" l="0" r="0" t="-3933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/>
          <p:nvPr/>
        </p:nvSpPr>
        <p:spPr>
          <a:xfrm>
            <a:off x="-170966" y="0"/>
            <a:ext cx="18750001" cy="10399558"/>
          </a:xfrm>
          <a:custGeom>
            <a:rect b="b" l="l" r="r" t="t"/>
            <a:pathLst>
              <a:path extrusionOk="0" h="10399558" w="18750001">
                <a:moveTo>
                  <a:pt x="0" y="0"/>
                </a:moveTo>
                <a:lnTo>
                  <a:pt x="18750000" y="0"/>
                </a:lnTo>
                <a:lnTo>
                  <a:pt x="18750000" y="10399558"/>
                </a:lnTo>
                <a:lnTo>
                  <a:pt x="0" y="1039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574" l="0" r="0" t="-9768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-429299" y="-78528"/>
            <a:ext cx="18717299" cy="10538470"/>
          </a:xfrm>
          <a:custGeom>
            <a:rect b="b" l="l" r="r" t="t"/>
            <a:pathLst>
              <a:path extrusionOk="0" h="10538470" w="18717299">
                <a:moveTo>
                  <a:pt x="0" y="0"/>
                </a:moveTo>
                <a:lnTo>
                  <a:pt x="18717299" y="0"/>
                </a:lnTo>
                <a:lnTo>
                  <a:pt x="18717299" y="10538470"/>
                </a:lnTo>
                <a:lnTo>
                  <a:pt x="0" y="10538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30" l="0" r="0" t="-9231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8D9FB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/>
          <p:nvPr/>
        </p:nvSpPr>
        <p:spPr>
          <a:xfrm>
            <a:off x="0" y="81381"/>
            <a:ext cx="18288000" cy="10205619"/>
          </a:xfrm>
          <a:custGeom>
            <a:rect b="b" l="l" r="r" t="t"/>
            <a:pathLst>
              <a:path extrusionOk="0" h="10205619" w="18288000">
                <a:moveTo>
                  <a:pt x="0" y="0"/>
                </a:moveTo>
                <a:lnTo>
                  <a:pt x="18288000" y="0"/>
                </a:lnTo>
                <a:lnTo>
                  <a:pt x="18288000" y="10205619"/>
                </a:lnTo>
                <a:lnTo>
                  <a:pt x="0" y="10205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275" l="0" r="0" t="-13242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