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85" r:id="rId5"/>
    <p:sldId id="259" r:id="rId6"/>
    <p:sldId id="260" r:id="rId7"/>
    <p:sldId id="287" r:id="rId8"/>
    <p:sldId id="263" r:id="rId9"/>
    <p:sldId id="265" r:id="rId10"/>
    <p:sldId id="266" r:id="rId11"/>
    <p:sldId id="286" r:id="rId12"/>
    <p:sldId id="284" r:id="rId13"/>
  </p:sldIdLst>
  <p:sldSz cx="8813800" cy="6838950"/>
  <p:notesSz cx="8813800" cy="68389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6" autoAdjust="0"/>
    <p:restoredTop sz="94660"/>
  </p:normalViewPr>
  <p:slideViewPr>
    <p:cSldViewPr>
      <p:cViewPr>
        <p:scale>
          <a:sx n="143" d="100"/>
          <a:sy n="143" d="100"/>
        </p:scale>
        <p:origin x="1784" y="4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1" y="0"/>
            <a:ext cx="8813800" cy="847725"/>
          </a:xfrm>
          <a:custGeom>
            <a:avLst/>
            <a:gdLst/>
            <a:ahLst/>
            <a:cxnLst/>
            <a:rect l="l" t="t" r="r" b="b"/>
            <a:pathLst>
              <a:path w="8813800" h="847725">
                <a:moveTo>
                  <a:pt x="8813495" y="847114"/>
                </a:moveTo>
                <a:lnTo>
                  <a:pt x="0" y="847114"/>
                </a:lnTo>
                <a:lnTo>
                  <a:pt x="0" y="0"/>
                </a:lnTo>
                <a:lnTo>
                  <a:pt x="8813495" y="0"/>
                </a:lnTo>
                <a:lnTo>
                  <a:pt x="8813495" y="847114"/>
                </a:lnTo>
                <a:close/>
              </a:path>
            </a:pathLst>
          </a:custGeom>
          <a:solidFill>
            <a:srgbClr val="61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094" y="80734"/>
            <a:ext cx="609161" cy="6853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1950" y="1502812"/>
            <a:ext cx="6556248" cy="1056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3337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23022" y="3829812"/>
            <a:ext cx="6174105" cy="17097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1" y="0"/>
            <a:ext cx="8813800" cy="847725"/>
          </a:xfrm>
          <a:custGeom>
            <a:avLst/>
            <a:gdLst/>
            <a:ahLst/>
            <a:cxnLst/>
            <a:rect l="l" t="t" r="r" b="b"/>
            <a:pathLst>
              <a:path w="8813800" h="847725">
                <a:moveTo>
                  <a:pt x="8813495" y="847114"/>
                </a:moveTo>
                <a:lnTo>
                  <a:pt x="0" y="847114"/>
                </a:lnTo>
                <a:lnTo>
                  <a:pt x="0" y="0"/>
                </a:lnTo>
                <a:lnTo>
                  <a:pt x="8813495" y="0"/>
                </a:lnTo>
                <a:lnTo>
                  <a:pt x="8813495" y="847114"/>
                </a:lnTo>
                <a:close/>
              </a:path>
            </a:pathLst>
          </a:custGeom>
          <a:solidFill>
            <a:srgbClr val="EB58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094" y="80734"/>
            <a:ext cx="609161" cy="6853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586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586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1007" y="1572958"/>
            <a:ext cx="3836765" cy="4513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542377" y="1572958"/>
            <a:ext cx="3836765" cy="4513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1" y="0"/>
            <a:ext cx="8813800" cy="847725"/>
          </a:xfrm>
          <a:custGeom>
            <a:avLst/>
            <a:gdLst/>
            <a:ahLst/>
            <a:cxnLst/>
            <a:rect l="l" t="t" r="r" b="b"/>
            <a:pathLst>
              <a:path w="8813800" h="847725">
                <a:moveTo>
                  <a:pt x="8813495" y="847114"/>
                </a:moveTo>
                <a:lnTo>
                  <a:pt x="0" y="847114"/>
                </a:lnTo>
                <a:lnTo>
                  <a:pt x="0" y="0"/>
                </a:lnTo>
                <a:lnTo>
                  <a:pt x="8813495" y="0"/>
                </a:lnTo>
                <a:lnTo>
                  <a:pt x="8813495" y="847114"/>
                </a:lnTo>
                <a:close/>
              </a:path>
            </a:pathLst>
          </a:custGeom>
          <a:solidFill>
            <a:srgbClr val="61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094" y="80734"/>
            <a:ext cx="609161" cy="68530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873" y="3417539"/>
            <a:ext cx="6757879" cy="25318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586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776" y="1078292"/>
            <a:ext cx="5796280" cy="397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EB586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1582" y="2949931"/>
            <a:ext cx="5736985" cy="1373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98851" y="6360223"/>
            <a:ext cx="2822448" cy="341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41007" y="6360223"/>
            <a:ext cx="2028634" cy="341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350508" y="6360223"/>
            <a:ext cx="2028634" cy="341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813800" cy="6834505"/>
            <a:chOff x="0" y="0"/>
            <a:chExt cx="8813800" cy="68345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813799" cy="68340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507" y="335119"/>
              <a:ext cx="7443186" cy="61677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190004" y="-66840"/>
            <a:ext cx="744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25" dirty="0">
                <a:solidFill>
                  <a:srgbClr val="0070C0"/>
                </a:solidFill>
                <a:latin typeface="Trebuchet MS" panose="020B0703020202090204" pitchFamily="34" charset="0"/>
              </a:rPr>
              <a:t>ТЕНЕРИФЕ – экскурсионные программы </a:t>
            </a:r>
            <a:endParaRPr lang="ru-UA" sz="2800" dirty="0">
              <a:solidFill>
                <a:srgbClr val="0070C0"/>
              </a:solidFill>
              <a:latin typeface="Trebuchet MS" panose="020B070302020209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B01C68-F8FA-7B0F-8547-287EA73B4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43" y="828675"/>
            <a:ext cx="7924800" cy="5736662"/>
          </a:xfrm>
          <a:prstGeom prst="rect">
            <a:avLst/>
          </a:prstGeom>
        </p:spPr>
      </p:pic>
      <p:grpSp>
        <p:nvGrpSpPr>
          <p:cNvPr id="5" name="object 3">
            <a:extLst>
              <a:ext uri="{FF2B5EF4-FFF2-40B4-BE49-F238E27FC236}">
                <a16:creationId xmlns:a16="http://schemas.microsoft.com/office/drawing/2014/main" id="{99B23BF9-C9C8-644D-A602-A1B21A1E7793}"/>
              </a:ext>
            </a:extLst>
          </p:cNvPr>
          <p:cNvGrpSpPr/>
          <p:nvPr/>
        </p:nvGrpSpPr>
        <p:grpSpPr>
          <a:xfrm>
            <a:off x="0" y="-5472"/>
            <a:ext cx="8813800" cy="1596147"/>
            <a:chOff x="115" y="0"/>
            <a:chExt cx="8813800" cy="1561465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E22BEB91-4947-C92E-FA06-0729A04BC84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6447" y="0"/>
              <a:ext cx="1560975" cy="1560975"/>
            </a:xfrm>
            <a:prstGeom prst="rect">
              <a:avLst/>
            </a:prstGeom>
          </p:spPr>
        </p:pic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A6D07091-FF6D-900D-3FFB-5D4699391412}"/>
                </a:ext>
              </a:extLst>
            </p:cNvPr>
            <p:cNvSpPr/>
            <p:nvPr/>
          </p:nvSpPr>
          <p:spPr>
            <a:xfrm>
              <a:off x="115" y="0"/>
              <a:ext cx="8813800" cy="961390"/>
            </a:xfrm>
            <a:custGeom>
              <a:avLst/>
              <a:gdLst/>
              <a:ahLst/>
              <a:cxnLst/>
              <a:rect l="l" t="t" r="r" b="b"/>
              <a:pathLst>
                <a:path w="8813800" h="961390">
                  <a:moveTo>
                    <a:pt x="8813568" y="961332"/>
                  </a:moveTo>
                  <a:lnTo>
                    <a:pt x="0" y="961332"/>
                  </a:lnTo>
                  <a:lnTo>
                    <a:pt x="0" y="0"/>
                  </a:lnTo>
                  <a:lnTo>
                    <a:pt x="8813568" y="0"/>
                  </a:lnTo>
                  <a:lnTo>
                    <a:pt x="8813568" y="961332"/>
                  </a:lnTo>
                  <a:close/>
                </a:path>
              </a:pathLst>
            </a:custGeom>
            <a:solidFill>
              <a:srgbClr val="EB5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05036599-2C7A-095A-EC82-A017B212236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094" y="80734"/>
              <a:ext cx="609161" cy="68530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6823073-BAEA-8499-94DF-EF0AB4562976}"/>
              </a:ext>
            </a:extLst>
          </p:cNvPr>
          <p:cNvSpPr txBox="1"/>
          <p:nvPr/>
        </p:nvSpPr>
        <p:spPr>
          <a:xfrm>
            <a:off x="1282700" y="211552"/>
            <a:ext cx="723900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900" spc="25" dirty="0">
                <a:solidFill>
                  <a:schemeClr val="bg1"/>
                </a:solidFill>
                <a:latin typeface="CORESANSG-REGULAR" panose="020B0503030302020202" pitchFamily="34" charset="77"/>
              </a:rPr>
              <a:t>ТЕНЕРИФЕ – экскурсионные программы </a:t>
            </a:r>
            <a:endParaRPr lang="ru-UA" sz="2900" dirty="0">
              <a:solidFill>
                <a:schemeClr val="bg1"/>
              </a:solidFill>
              <a:latin typeface="CORESANSG-REGULAR" panose="020B0503030302020202" pitchFamily="34" charset="7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BB478F8-447F-E8BE-7DD0-265E350D6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DC12C7AD-A4AE-2E3A-2437-095EE2C51B6D}"/>
              </a:ext>
            </a:extLst>
          </p:cNvPr>
          <p:cNvGrpSpPr/>
          <p:nvPr/>
        </p:nvGrpSpPr>
        <p:grpSpPr>
          <a:xfrm>
            <a:off x="0" y="-176588"/>
            <a:ext cx="8813800" cy="700464"/>
            <a:chOff x="151" y="0"/>
            <a:chExt cx="8813800" cy="84772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5181B1E-5CE1-A13A-984C-3F19BBF824BE}"/>
                </a:ext>
              </a:extLst>
            </p:cNvPr>
            <p:cNvSpPr/>
            <p:nvPr/>
          </p:nvSpPr>
          <p:spPr>
            <a:xfrm>
              <a:off x="151" y="0"/>
              <a:ext cx="8813800" cy="847725"/>
            </a:xfrm>
            <a:custGeom>
              <a:avLst/>
              <a:gdLst/>
              <a:ahLst/>
              <a:cxnLst/>
              <a:rect l="l" t="t" r="r" b="b"/>
              <a:pathLst>
                <a:path w="8813800" h="847725">
                  <a:moveTo>
                    <a:pt x="8813495" y="847114"/>
                  </a:moveTo>
                  <a:lnTo>
                    <a:pt x="0" y="847114"/>
                  </a:lnTo>
                  <a:lnTo>
                    <a:pt x="0" y="0"/>
                  </a:lnTo>
                  <a:lnTo>
                    <a:pt x="8813495" y="0"/>
                  </a:lnTo>
                  <a:lnTo>
                    <a:pt x="8813495" y="847114"/>
                  </a:lnTo>
                  <a:close/>
                </a:path>
              </a:pathLst>
            </a:custGeom>
            <a:solidFill>
              <a:srgbClr val="F6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C59DFBEB-CA19-55F1-6758-8E14CE4156A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094" y="80734"/>
              <a:ext cx="609161" cy="685306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8210AAC-2F2D-CC3D-3B8A-626270F30408}"/>
              </a:ext>
            </a:extLst>
          </p:cNvPr>
          <p:cNvSpPr txBox="1"/>
          <p:nvPr/>
        </p:nvSpPr>
        <p:spPr>
          <a:xfrm>
            <a:off x="1190004" y="-66840"/>
            <a:ext cx="744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25" dirty="0">
                <a:solidFill>
                  <a:srgbClr val="0070C0"/>
                </a:solidFill>
                <a:latin typeface="Trebuchet MS" panose="020B0703020202090204" pitchFamily="34" charset="0"/>
              </a:rPr>
              <a:t>ТЕНЕРИФЕ – экскурсионные программы </a:t>
            </a:r>
            <a:endParaRPr lang="ru-UA" sz="2800" dirty="0">
              <a:solidFill>
                <a:srgbClr val="0070C0"/>
              </a:solidFill>
              <a:latin typeface="Trebuchet MS" panose="020B070302020209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4D98CD-E1EF-9B22-DA4D-9B8763F60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27" y="1148388"/>
            <a:ext cx="7276945" cy="5301890"/>
          </a:xfrm>
          <a:prstGeom prst="rect">
            <a:avLst/>
          </a:prstGeom>
        </p:spPr>
      </p:pic>
      <p:grpSp>
        <p:nvGrpSpPr>
          <p:cNvPr id="6" name="object 3">
            <a:extLst>
              <a:ext uri="{FF2B5EF4-FFF2-40B4-BE49-F238E27FC236}">
                <a16:creationId xmlns:a16="http://schemas.microsoft.com/office/drawing/2014/main" id="{E26D39B2-0361-D5E2-2747-2B691C9659E2}"/>
              </a:ext>
            </a:extLst>
          </p:cNvPr>
          <p:cNvGrpSpPr/>
          <p:nvPr/>
        </p:nvGrpSpPr>
        <p:grpSpPr>
          <a:xfrm>
            <a:off x="0" y="-5472"/>
            <a:ext cx="8813800" cy="1596147"/>
            <a:chOff x="115" y="0"/>
            <a:chExt cx="8813800" cy="1561465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59CAF902-B85F-47DA-D394-02DCD0EF773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6447" y="0"/>
              <a:ext cx="1560975" cy="1560975"/>
            </a:xfrm>
            <a:prstGeom prst="rect">
              <a:avLst/>
            </a:prstGeom>
          </p:spPr>
        </p:pic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073FEEE8-055E-E9F5-A7C3-DD2321B22448}"/>
                </a:ext>
              </a:extLst>
            </p:cNvPr>
            <p:cNvSpPr/>
            <p:nvPr/>
          </p:nvSpPr>
          <p:spPr>
            <a:xfrm>
              <a:off x="115" y="0"/>
              <a:ext cx="8813800" cy="961390"/>
            </a:xfrm>
            <a:custGeom>
              <a:avLst/>
              <a:gdLst/>
              <a:ahLst/>
              <a:cxnLst/>
              <a:rect l="l" t="t" r="r" b="b"/>
              <a:pathLst>
                <a:path w="8813800" h="961390">
                  <a:moveTo>
                    <a:pt x="8813568" y="961332"/>
                  </a:moveTo>
                  <a:lnTo>
                    <a:pt x="0" y="961332"/>
                  </a:lnTo>
                  <a:lnTo>
                    <a:pt x="0" y="0"/>
                  </a:lnTo>
                  <a:lnTo>
                    <a:pt x="8813568" y="0"/>
                  </a:lnTo>
                  <a:lnTo>
                    <a:pt x="8813568" y="961332"/>
                  </a:lnTo>
                  <a:close/>
                </a:path>
              </a:pathLst>
            </a:custGeom>
            <a:solidFill>
              <a:srgbClr val="EB5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9B727731-1E72-7982-4FE8-EB93DC58091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094" y="80734"/>
              <a:ext cx="609161" cy="68530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2E38C84-D326-596C-DF16-EC73D51BB458}"/>
              </a:ext>
            </a:extLst>
          </p:cNvPr>
          <p:cNvSpPr txBox="1"/>
          <p:nvPr/>
        </p:nvSpPr>
        <p:spPr>
          <a:xfrm>
            <a:off x="1282700" y="211552"/>
            <a:ext cx="723900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900" spc="25" dirty="0">
                <a:solidFill>
                  <a:schemeClr val="bg1"/>
                </a:solidFill>
                <a:latin typeface="CORESANSG-REGULAR" panose="020B0503030302020202" pitchFamily="34" charset="77"/>
              </a:rPr>
              <a:t>ТЕНЕРИФЕ – экскурсионные программы </a:t>
            </a:r>
            <a:endParaRPr lang="ru-UA" sz="2900" dirty="0">
              <a:solidFill>
                <a:schemeClr val="bg1"/>
              </a:solidFill>
              <a:latin typeface="CORESANSG-REGULAR" panose="020B050303030202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6904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7433" y="371475"/>
            <a:ext cx="1338934" cy="876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B907B5-59CE-CA07-3F22-F554D63C471D}"/>
              </a:ext>
            </a:extLst>
          </p:cNvPr>
          <p:cNvSpPr txBox="1"/>
          <p:nvPr/>
        </p:nvSpPr>
        <p:spPr>
          <a:xfrm>
            <a:off x="2203823" y="2757755"/>
            <a:ext cx="44061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EB5869"/>
                </a:solidFill>
                <a:latin typeface="CORESANSG-REGULAR" panose="020B0503030302020202" pitchFamily="34" charset="77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13799" cy="6834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6919" y="2392949"/>
            <a:ext cx="3733800" cy="3181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6657" y="6020279"/>
            <a:ext cx="4995700" cy="4962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-5472"/>
            <a:ext cx="8813800" cy="1596147"/>
            <a:chOff x="115" y="0"/>
            <a:chExt cx="8813800" cy="1561465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6447" y="0"/>
              <a:ext cx="1560975" cy="15609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5" y="0"/>
              <a:ext cx="8813800" cy="961390"/>
            </a:xfrm>
            <a:custGeom>
              <a:avLst/>
              <a:gdLst/>
              <a:ahLst/>
              <a:cxnLst/>
              <a:rect l="l" t="t" r="r" b="b"/>
              <a:pathLst>
                <a:path w="8813800" h="961390">
                  <a:moveTo>
                    <a:pt x="8813568" y="961332"/>
                  </a:moveTo>
                  <a:lnTo>
                    <a:pt x="0" y="961332"/>
                  </a:lnTo>
                  <a:lnTo>
                    <a:pt x="0" y="0"/>
                  </a:lnTo>
                  <a:lnTo>
                    <a:pt x="8813568" y="0"/>
                  </a:lnTo>
                  <a:lnTo>
                    <a:pt x="8813568" y="961332"/>
                  </a:lnTo>
                  <a:close/>
                </a:path>
              </a:pathLst>
            </a:custGeom>
            <a:solidFill>
              <a:srgbClr val="EB5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094" y="80734"/>
              <a:ext cx="609161" cy="685306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2156607" y="997185"/>
            <a:ext cx="44958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500" b="1" dirty="0">
                <a:solidFill>
                  <a:srgbClr val="EB5869"/>
                </a:solidFill>
                <a:latin typeface="CORESANSG-REGULAR" panose="020B0503030302020202" pitchFamily="34" charset="77"/>
              </a:rPr>
              <a:t>ШПАРГАЛКА ДЛЯ ТУРАГЕНТА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02100" y="2581275"/>
            <a:ext cx="43076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dirty="0">
                <a:solidFill>
                  <a:srgbClr val="EB5869"/>
                </a:solidFill>
                <a:latin typeface="CORESANSG-REGULAR" panose="020B0503030302020202" pitchFamily="34" charset="77"/>
              </a:rPr>
              <a:t>КАК  ЗАБРОНИРОВАТЬ ТУРЫ НА</a:t>
            </a:r>
            <a:r>
              <a:rPr lang="en-US" sz="3000" dirty="0">
                <a:solidFill>
                  <a:srgbClr val="EB5869"/>
                </a:solidFill>
                <a:latin typeface="CORESANSG-REGULAR" panose="020B0503030302020202" pitchFamily="34" charset="77"/>
              </a:rPr>
              <a:t> </a:t>
            </a:r>
            <a:r>
              <a:rPr lang="ru-RU" sz="3000" dirty="0">
                <a:solidFill>
                  <a:srgbClr val="EB5869"/>
                </a:solidFill>
                <a:latin typeface="CORESANSG-REGULAR" panose="020B0503030302020202" pitchFamily="34" charset="77"/>
              </a:rPr>
              <a:t>ТЕНЕРИФЕ </a:t>
            </a:r>
            <a:endParaRPr lang="en-US" sz="3000" dirty="0">
              <a:solidFill>
                <a:srgbClr val="EB5869"/>
              </a:solidFill>
              <a:latin typeface="CORESANSG-REGULAR" panose="020B0503030302020202" pitchFamily="34" charset="77"/>
            </a:endParaRPr>
          </a:p>
          <a:p>
            <a:pPr algn="r"/>
            <a:r>
              <a:rPr lang="ru-RU" sz="3000" dirty="0">
                <a:solidFill>
                  <a:srgbClr val="EB5869"/>
                </a:solidFill>
                <a:latin typeface="CORESANSG-REGULAR" panose="020B0503030302020202" pitchFamily="34" charset="77"/>
              </a:rPr>
              <a:t>В ОНЛАЙН</a:t>
            </a:r>
            <a:r>
              <a:rPr lang="en-US" sz="3000" dirty="0">
                <a:solidFill>
                  <a:srgbClr val="EB5869"/>
                </a:solidFill>
                <a:latin typeface="CORESANSG-REGULAR" panose="020B0503030302020202" pitchFamily="34" charset="77"/>
              </a:rPr>
              <a:t> </a:t>
            </a:r>
            <a:r>
              <a:rPr lang="ru-RU" sz="3000" dirty="0">
                <a:solidFill>
                  <a:srgbClr val="EB5869"/>
                </a:solidFill>
                <a:latin typeface="CORESANSG-REGULAR" panose="020B0503030302020202" pitchFamily="34" charset="77"/>
              </a:rPr>
              <a:t>ПОДБОРЕ</a:t>
            </a:r>
            <a:r>
              <a:rPr lang="en-US" sz="3000" dirty="0">
                <a:solidFill>
                  <a:srgbClr val="EB5869"/>
                </a:solidFill>
                <a:latin typeface="CORESANSG-REGULAR" panose="020B0503030302020202" pitchFamily="34" charset="77"/>
              </a:rPr>
              <a:t> SELFIE TRAVEL</a:t>
            </a:r>
            <a:endParaRPr lang="ru-RU" sz="3000" dirty="0">
              <a:solidFill>
                <a:srgbClr val="EB5869"/>
              </a:solidFill>
              <a:latin typeface="CORESANSG-REGULAR" panose="020B0503030302020202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DBEECF-F8F5-50F7-D083-1CF0B1A5FDBD}"/>
              </a:ext>
            </a:extLst>
          </p:cNvPr>
          <p:cNvSpPr txBox="1"/>
          <p:nvPr/>
        </p:nvSpPr>
        <p:spPr>
          <a:xfrm>
            <a:off x="1282700" y="211552"/>
            <a:ext cx="723900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900" spc="25" dirty="0">
                <a:solidFill>
                  <a:schemeClr val="bg1"/>
                </a:solidFill>
                <a:latin typeface="CORESANSG-REGULAR" panose="020B0503030302020202" pitchFamily="34" charset="77"/>
              </a:rPr>
              <a:t>ТЕНЕРИФЕ – экскурсионные программы </a:t>
            </a:r>
            <a:endParaRPr lang="ru-UA" sz="2900" dirty="0">
              <a:solidFill>
                <a:schemeClr val="bg1"/>
              </a:solidFill>
              <a:latin typeface="CORESANSG-REGULAR" panose="020B0503030302020202" pitchFamily="34" charset="7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F2A3A07-0554-7DDD-0171-E0F3A9C18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A90B71B-742D-F26B-15B8-1349C77FC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30" y="1029993"/>
            <a:ext cx="8471970" cy="5285082"/>
          </a:xfrm>
          <a:prstGeom prst="rect">
            <a:avLst/>
          </a:prstGeom>
        </p:spPr>
      </p:pic>
      <p:pic>
        <p:nvPicPr>
          <p:cNvPr id="2" name="object 7">
            <a:extLst>
              <a:ext uri="{FF2B5EF4-FFF2-40B4-BE49-F238E27FC236}">
                <a16:creationId xmlns:a16="http://schemas.microsoft.com/office/drawing/2014/main" id="{40477A51-5532-76A7-0748-3447A32A23A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6657" y="6020279"/>
            <a:ext cx="4995700" cy="496217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F4F4C357-69F1-2314-0D2D-05899B41F657}"/>
              </a:ext>
            </a:extLst>
          </p:cNvPr>
          <p:cNvSpPr txBox="1"/>
          <p:nvPr/>
        </p:nvSpPr>
        <p:spPr>
          <a:xfrm>
            <a:off x="-225719" y="1150884"/>
            <a:ext cx="44958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500" b="1" dirty="0">
                <a:solidFill>
                  <a:srgbClr val="EB5869"/>
                </a:solidFill>
                <a:latin typeface="CORESANSG-REGULAR" panose="020B0503030302020202" pitchFamily="34" charset="77"/>
              </a:rPr>
              <a:t>МАРШРУТ ТУРА</a:t>
            </a:r>
          </a:p>
        </p:txBody>
      </p:sp>
      <p:grpSp>
        <p:nvGrpSpPr>
          <p:cNvPr id="22" name="object 3">
            <a:extLst>
              <a:ext uri="{FF2B5EF4-FFF2-40B4-BE49-F238E27FC236}">
                <a16:creationId xmlns:a16="http://schemas.microsoft.com/office/drawing/2014/main" id="{15B0A76C-545F-7DFF-6958-BF10633A7C36}"/>
              </a:ext>
            </a:extLst>
          </p:cNvPr>
          <p:cNvGrpSpPr/>
          <p:nvPr/>
        </p:nvGrpSpPr>
        <p:grpSpPr>
          <a:xfrm>
            <a:off x="0" y="-5472"/>
            <a:ext cx="8813800" cy="1596147"/>
            <a:chOff x="115" y="0"/>
            <a:chExt cx="8813800" cy="1561465"/>
          </a:xfrm>
        </p:grpSpPr>
        <p:pic>
          <p:nvPicPr>
            <p:cNvPr id="23" name="object 4">
              <a:extLst>
                <a:ext uri="{FF2B5EF4-FFF2-40B4-BE49-F238E27FC236}">
                  <a16:creationId xmlns:a16="http://schemas.microsoft.com/office/drawing/2014/main" id="{44056050-1821-B59A-647D-A3CF8B404B7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6447" y="0"/>
              <a:ext cx="1560975" cy="1560975"/>
            </a:xfrm>
            <a:prstGeom prst="rect">
              <a:avLst/>
            </a:prstGeom>
          </p:spPr>
        </p:pic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B6D4F983-7E1D-3553-2FBA-4B77B1CF56CF}"/>
                </a:ext>
              </a:extLst>
            </p:cNvPr>
            <p:cNvSpPr/>
            <p:nvPr/>
          </p:nvSpPr>
          <p:spPr>
            <a:xfrm>
              <a:off x="115" y="0"/>
              <a:ext cx="8813800" cy="961390"/>
            </a:xfrm>
            <a:custGeom>
              <a:avLst/>
              <a:gdLst/>
              <a:ahLst/>
              <a:cxnLst/>
              <a:rect l="l" t="t" r="r" b="b"/>
              <a:pathLst>
                <a:path w="8813800" h="961390">
                  <a:moveTo>
                    <a:pt x="8813568" y="961332"/>
                  </a:moveTo>
                  <a:lnTo>
                    <a:pt x="0" y="961332"/>
                  </a:lnTo>
                  <a:lnTo>
                    <a:pt x="0" y="0"/>
                  </a:lnTo>
                  <a:lnTo>
                    <a:pt x="8813568" y="0"/>
                  </a:lnTo>
                  <a:lnTo>
                    <a:pt x="8813568" y="961332"/>
                  </a:lnTo>
                  <a:close/>
                </a:path>
              </a:pathLst>
            </a:custGeom>
            <a:solidFill>
              <a:srgbClr val="EB5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6">
              <a:extLst>
                <a:ext uri="{FF2B5EF4-FFF2-40B4-BE49-F238E27FC236}">
                  <a16:creationId xmlns:a16="http://schemas.microsoft.com/office/drawing/2014/main" id="{6048B786-90B6-2258-85C8-BBE75B82655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094" y="80734"/>
              <a:ext cx="609161" cy="685306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EDE115E-4962-2CBB-47F9-E690119A43C7}"/>
              </a:ext>
            </a:extLst>
          </p:cNvPr>
          <p:cNvSpPr txBox="1"/>
          <p:nvPr/>
        </p:nvSpPr>
        <p:spPr>
          <a:xfrm>
            <a:off x="1282700" y="211552"/>
            <a:ext cx="723900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900" spc="25" dirty="0">
                <a:solidFill>
                  <a:schemeClr val="bg1"/>
                </a:solidFill>
                <a:latin typeface="CORESANSG-REGULAR" panose="020B0503030302020202" pitchFamily="34" charset="77"/>
              </a:rPr>
              <a:t>ТЕНЕРИФЕ – экскурсионные программы </a:t>
            </a:r>
            <a:endParaRPr lang="ru-UA" sz="2900" dirty="0">
              <a:solidFill>
                <a:schemeClr val="bg1"/>
              </a:solidFill>
              <a:latin typeface="CORESANSG-REGULAR" panose="020B050303030202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5647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4582" y="1384600"/>
            <a:ext cx="6607261" cy="13249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200"/>
              </a:lnSpc>
              <a:spcBef>
                <a:spcPts val="90"/>
              </a:spcBef>
            </a:pPr>
            <a:r>
              <a:rPr lang="ru-RU" sz="2700" dirty="0">
                <a:latin typeface="CORESANSG-REGULAR" panose="020B0503030302020202" pitchFamily="34" charset="77"/>
              </a:rPr>
              <a:t> Туры: </a:t>
            </a:r>
            <a:br>
              <a:rPr lang="ru-RU" sz="2700" dirty="0">
                <a:latin typeface="CORESANSG-REGULAR" panose="020B0503030302020202" pitchFamily="34" charset="77"/>
              </a:rPr>
            </a:br>
            <a:r>
              <a:rPr lang="ru-RU" sz="2700" dirty="0">
                <a:solidFill>
                  <a:srgbClr val="002060"/>
                </a:solidFill>
                <a:latin typeface="CORESANSG-REGULAR" panose="020B0503030302020202" pitchFamily="34" charset="77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CORESANSG-REGULAR" panose="020B0503030302020202" pitchFamily="34" charset="77"/>
              </a:rPr>
              <a:t>Канары -  Лучшее!»</a:t>
            </a:r>
            <a:br>
              <a:rPr lang="ru-RU" sz="2000" dirty="0">
                <a:solidFill>
                  <a:srgbClr val="002060"/>
                </a:solidFill>
                <a:latin typeface="CORESANSG-REGULAR" panose="020B0503030302020202" pitchFamily="34" charset="77"/>
              </a:rPr>
            </a:br>
            <a:r>
              <a:rPr lang="ru-RU" sz="2000" dirty="0">
                <a:solidFill>
                  <a:srgbClr val="002060"/>
                </a:solidFill>
                <a:latin typeface="CORESANSG-REGULAR" panose="020B0503030302020202" pitchFamily="34" charset="77"/>
              </a:rPr>
              <a:t>«Тенерифе -  на стыке Старого и нового Света!»</a:t>
            </a:r>
            <a:endParaRPr sz="2000" dirty="0">
              <a:solidFill>
                <a:srgbClr val="002060"/>
              </a:solidFill>
              <a:latin typeface="CORESANSG-REGULAR" panose="020B0503030302020202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7CAE76-8F8D-3AF7-380B-825E12F9330E}"/>
              </a:ext>
            </a:extLst>
          </p:cNvPr>
          <p:cNvSpPr txBox="1"/>
          <p:nvPr/>
        </p:nvSpPr>
        <p:spPr>
          <a:xfrm>
            <a:off x="439299" y="3183629"/>
            <a:ext cx="70866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500" dirty="0">
                <a:solidFill>
                  <a:srgbClr val="EB5869"/>
                </a:solidFill>
                <a:latin typeface="CORESANSG-REGULAR" panose="020B0503030302020202" pitchFamily="34" charset="77"/>
              </a:rPr>
              <a:t>Варинаты туров в онлайне </a:t>
            </a:r>
            <a:r>
              <a:rPr lang="en-US" sz="2500" dirty="0">
                <a:solidFill>
                  <a:srgbClr val="EB5869"/>
                </a:solidFill>
                <a:latin typeface="CORESANSG-REGULAR" panose="020B0503030302020202" pitchFamily="34" charset="77"/>
              </a:rPr>
              <a:t>Selfie Travel: </a:t>
            </a:r>
          </a:p>
          <a:p>
            <a:r>
              <a:rPr lang="en-US" dirty="0">
                <a:solidFill>
                  <a:srgbClr val="002060"/>
                </a:solidFill>
                <a:latin typeface="CORESANSG-REGULAR" panose="020B0503030302020202" pitchFamily="34" charset="77"/>
              </a:rPr>
              <a:t>1. </a:t>
            </a:r>
            <a:r>
              <a:rPr lang="ru-RU" dirty="0">
                <a:solidFill>
                  <a:srgbClr val="002060"/>
                </a:solidFill>
                <a:latin typeface="CORESANSG-REGULAR" panose="020B0503030302020202" pitchFamily="34" charset="77"/>
              </a:rPr>
              <a:t>Туры с перелетами из Шымкента</a:t>
            </a:r>
            <a:r>
              <a:rPr lang="ru-RU" dirty="0">
                <a:solidFill>
                  <a:srgbClr val="002060"/>
                </a:solidFill>
                <a:latin typeface="CORESANSG-REGULAR" panose="020B0503030302020202" pitchFamily="34" charset="77"/>
                <a:sym typeface="Wingdings" pitchFamily="2" charset="2"/>
              </a:rPr>
              <a:t> (вылеты по Четвергам до 16.10 включительно)</a:t>
            </a:r>
          </a:p>
          <a:p>
            <a:r>
              <a:rPr lang="ru-RU" dirty="0" err="1">
                <a:solidFill>
                  <a:srgbClr val="002060"/>
                </a:solidFill>
                <a:effectLst/>
                <a:latin typeface="CORESANSG-REGULAR" panose="020B0503030302020202" pitchFamily="34" charset="77"/>
              </a:rPr>
              <a:t>Чт</a:t>
            </a:r>
            <a:r>
              <a:rPr lang="ru-RU" dirty="0">
                <a:solidFill>
                  <a:srgbClr val="002060"/>
                </a:solidFill>
                <a:effectLst/>
                <a:latin typeface="CORESANSG-REGULAR" panose="020B0503030302020202" pitchFamily="34" charset="77"/>
              </a:rPr>
              <a:t> 05:10 </a:t>
            </a:r>
            <a:r>
              <a:rPr lang="en-US" dirty="0">
                <a:solidFill>
                  <a:srgbClr val="002060"/>
                </a:solidFill>
                <a:effectLst/>
                <a:latin typeface="CORESANSG-REGULAR" panose="020B0503030302020202" pitchFamily="34" charset="77"/>
              </a:rPr>
              <a:t>CIT 08:30 MUC DV 483 SCAT Airlines Boeing-737</a:t>
            </a:r>
          </a:p>
          <a:p>
            <a:r>
              <a:rPr lang="ru-RU" dirty="0">
                <a:solidFill>
                  <a:srgbClr val="002060"/>
                </a:solidFill>
                <a:effectLst/>
                <a:latin typeface="CORESANSG-REGULAR" panose="020B0503030302020202" pitchFamily="34" charset="77"/>
              </a:rPr>
              <a:t>Сб 11:25 </a:t>
            </a:r>
            <a:r>
              <a:rPr lang="en-US" dirty="0">
                <a:solidFill>
                  <a:srgbClr val="002060"/>
                </a:solidFill>
                <a:effectLst/>
                <a:latin typeface="CORESANSG-REGULAR" panose="020B0503030302020202" pitchFamily="34" charset="77"/>
              </a:rPr>
              <a:t>BUD 20:00 CIT DV 490 SCAT Airlines Boeing-737</a:t>
            </a:r>
          </a:p>
          <a:p>
            <a:endParaRPr lang="ru-RU" dirty="0">
              <a:solidFill>
                <a:srgbClr val="002060"/>
              </a:solidFill>
              <a:latin typeface="CORESANSG-REGULAR" panose="020B0503030302020202" pitchFamily="34" charset="77"/>
            </a:endParaRPr>
          </a:p>
          <a:p>
            <a:r>
              <a:rPr lang="en-US" dirty="0">
                <a:solidFill>
                  <a:srgbClr val="002060"/>
                </a:solidFill>
                <a:latin typeface="CORESANSG-REGULAR" panose="020B0503030302020202" pitchFamily="34" charset="77"/>
              </a:rPr>
              <a:t>2. </a:t>
            </a:r>
            <a:r>
              <a:rPr lang="ru-UA">
                <a:solidFill>
                  <a:srgbClr val="002060"/>
                </a:solidFill>
                <a:latin typeface="CORESANSG-REGULAR" panose="020B0503030302020202" pitchFamily="34" charset="77"/>
              </a:rPr>
              <a:t>Туры </a:t>
            </a:r>
            <a:r>
              <a:rPr lang="ru-UA" dirty="0">
                <a:solidFill>
                  <a:srgbClr val="002060"/>
                </a:solidFill>
                <a:latin typeface="CORESANSG-REGULAR" panose="020B0503030302020202" pitchFamily="34" charset="77"/>
              </a:rPr>
              <a:t>без перелета  вкладка ОТЕЛИ, в разделе ТУРЫ выбираем «Экскурсионные туры на Тенерифе без авиаперелета»</a:t>
            </a:r>
          </a:p>
        </p:txBody>
      </p:sp>
      <p:grpSp>
        <p:nvGrpSpPr>
          <p:cNvPr id="15" name="object 4">
            <a:extLst>
              <a:ext uri="{FF2B5EF4-FFF2-40B4-BE49-F238E27FC236}">
                <a16:creationId xmlns:a16="http://schemas.microsoft.com/office/drawing/2014/main" id="{8B6E9B1E-7255-E74D-630F-40EDC4D1EBB3}"/>
              </a:ext>
            </a:extLst>
          </p:cNvPr>
          <p:cNvGrpSpPr/>
          <p:nvPr/>
        </p:nvGrpSpPr>
        <p:grpSpPr>
          <a:xfrm rot="21130518">
            <a:off x="5829676" y="4740448"/>
            <a:ext cx="2841299" cy="2065529"/>
            <a:chOff x="3179241" y="4667449"/>
            <a:chExt cx="2456180" cy="1732081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D1DA1DBD-C96D-1C6E-2C94-A0AF2490EC2F}"/>
                </a:ext>
              </a:extLst>
            </p:cNvPr>
            <p:cNvSpPr/>
            <p:nvPr/>
          </p:nvSpPr>
          <p:spPr>
            <a:xfrm>
              <a:off x="3432057" y="6121400"/>
              <a:ext cx="779145" cy="278130"/>
            </a:xfrm>
            <a:custGeom>
              <a:avLst/>
              <a:gdLst/>
              <a:ahLst/>
              <a:cxnLst/>
              <a:rect l="l" t="t" r="r" b="b"/>
              <a:pathLst>
                <a:path w="779145" h="278129">
                  <a:moveTo>
                    <a:pt x="778724" y="278018"/>
                  </a:moveTo>
                  <a:lnTo>
                    <a:pt x="0" y="0"/>
                  </a:lnTo>
                  <a:lnTo>
                    <a:pt x="778724" y="29724"/>
                  </a:lnTo>
                  <a:lnTo>
                    <a:pt x="778724" y="278018"/>
                  </a:lnTo>
                  <a:close/>
                </a:path>
              </a:pathLst>
            </a:custGeom>
            <a:solidFill>
              <a:srgbClr val="C21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4BA555F0-16A6-5C94-9447-7E260210F19F}"/>
                </a:ext>
              </a:extLst>
            </p:cNvPr>
            <p:cNvSpPr/>
            <p:nvPr/>
          </p:nvSpPr>
          <p:spPr>
            <a:xfrm>
              <a:off x="3179241" y="4848186"/>
              <a:ext cx="2456180" cy="1348105"/>
            </a:xfrm>
            <a:custGeom>
              <a:avLst/>
              <a:gdLst/>
              <a:ahLst/>
              <a:cxnLst/>
              <a:rect l="l" t="t" r="r" b="b"/>
              <a:pathLst>
                <a:path w="2456179" h="1348104">
                  <a:moveTo>
                    <a:pt x="2455557" y="649655"/>
                  </a:moveTo>
                  <a:lnTo>
                    <a:pt x="1617179" y="649655"/>
                  </a:lnTo>
                  <a:lnTo>
                    <a:pt x="1622298" y="639660"/>
                  </a:lnTo>
                  <a:lnTo>
                    <a:pt x="1626069" y="628992"/>
                  </a:lnTo>
                  <a:lnTo>
                    <a:pt x="1628406" y="617740"/>
                  </a:lnTo>
                  <a:lnTo>
                    <a:pt x="1629206" y="606018"/>
                  </a:lnTo>
                  <a:lnTo>
                    <a:pt x="1628216" y="592988"/>
                  </a:lnTo>
                  <a:lnTo>
                    <a:pt x="1625346" y="580593"/>
                  </a:lnTo>
                  <a:lnTo>
                    <a:pt x="1620748" y="568947"/>
                  </a:lnTo>
                  <a:lnTo>
                    <a:pt x="1614551" y="558190"/>
                  </a:lnTo>
                  <a:lnTo>
                    <a:pt x="1630603" y="544766"/>
                  </a:lnTo>
                  <a:lnTo>
                    <a:pt x="1642960" y="527837"/>
                  </a:lnTo>
                  <a:lnTo>
                    <a:pt x="1650898" y="508139"/>
                  </a:lnTo>
                  <a:lnTo>
                    <a:pt x="1653705" y="486384"/>
                  </a:lnTo>
                  <a:lnTo>
                    <a:pt x="1652752" y="473595"/>
                  </a:lnTo>
                  <a:lnTo>
                    <a:pt x="1649971" y="461251"/>
                  </a:lnTo>
                  <a:lnTo>
                    <a:pt x="1645399" y="449529"/>
                  </a:lnTo>
                  <a:lnTo>
                    <a:pt x="1639125" y="438581"/>
                  </a:lnTo>
                  <a:lnTo>
                    <a:pt x="1655178" y="425132"/>
                  </a:lnTo>
                  <a:lnTo>
                    <a:pt x="1667535" y="408190"/>
                  </a:lnTo>
                  <a:lnTo>
                    <a:pt x="1675472" y="388493"/>
                  </a:lnTo>
                  <a:lnTo>
                    <a:pt x="1678279" y="366750"/>
                  </a:lnTo>
                  <a:lnTo>
                    <a:pt x="1676628" y="349897"/>
                  </a:lnTo>
                  <a:lnTo>
                    <a:pt x="1653120" y="306171"/>
                  </a:lnTo>
                  <a:lnTo>
                    <a:pt x="1626336" y="288137"/>
                  </a:lnTo>
                  <a:lnTo>
                    <a:pt x="1626336" y="366725"/>
                  </a:lnTo>
                  <a:lnTo>
                    <a:pt x="1623707" y="379958"/>
                  </a:lnTo>
                  <a:lnTo>
                    <a:pt x="1616417" y="390753"/>
                  </a:lnTo>
                  <a:lnTo>
                    <a:pt x="1605597" y="398030"/>
                  </a:lnTo>
                  <a:lnTo>
                    <a:pt x="1592338" y="400697"/>
                  </a:lnTo>
                  <a:lnTo>
                    <a:pt x="1567980" y="400697"/>
                  </a:lnTo>
                  <a:lnTo>
                    <a:pt x="1557883" y="402729"/>
                  </a:lnTo>
                  <a:lnTo>
                    <a:pt x="1549654" y="408254"/>
                  </a:lnTo>
                  <a:lnTo>
                    <a:pt x="1544091" y="416458"/>
                  </a:lnTo>
                  <a:lnTo>
                    <a:pt x="1542034" y="426516"/>
                  </a:lnTo>
                  <a:lnTo>
                    <a:pt x="1544053" y="436562"/>
                  </a:lnTo>
                  <a:lnTo>
                    <a:pt x="1549590" y="444792"/>
                  </a:lnTo>
                  <a:lnTo>
                    <a:pt x="1557820" y="450342"/>
                  </a:lnTo>
                  <a:lnTo>
                    <a:pt x="1581099" y="455117"/>
                  </a:lnTo>
                  <a:lnTo>
                    <a:pt x="1591881" y="462419"/>
                  </a:lnTo>
                  <a:lnTo>
                    <a:pt x="1599171" y="473202"/>
                  </a:lnTo>
                  <a:lnTo>
                    <a:pt x="1601838" y="486384"/>
                  </a:lnTo>
                  <a:lnTo>
                    <a:pt x="1599158" y="499605"/>
                  </a:lnTo>
                  <a:lnTo>
                    <a:pt x="1591868" y="510400"/>
                  </a:lnTo>
                  <a:lnTo>
                    <a:pt x="1581035" y="517690"/>
                  </a:lnTo>
                  <a:lnTo>
                    <a:pt x="1567789" y="520357"/>
                  </a:lnTo>
                  <a:lnTo>
                    <a:pt x="1543304" y="520357"/>
                  </a:lnTo>
                  <a:lnTo>
                    <a:pt x="1533207" y="522389"/>
                  </a:lnTo>
                  <a:lnTo>
                    <a:pt x="1524977" y="527926"/>
                  </a:lnTo>
                  <a:lnTo>
                    <a:pt x="1519415" y="536143"/>
                  </a:lnTo>
                  <a:lnTo>
                    <a:pt x="1517383" y="546201"/>
                  </a:lnTo>
                  <a:lnTo>
                    <a:pt x="1519415" y="556260"/>
                  </a:lnTo>
                  <a:lnTo>
                    <a:pt x="1524977" y="564476"/>
                  </a:lnTo>
                  <a:lnTo>
                    <a:pt x="1533207" y="570014"/>
                  </a:lnTo>
                  <a:lnTo>
                    <a:pt x="1556550" y="574725"/>
                  </a:lnTo>
                  <a:lnTo>
                    <a:pt x="1567383" y="582015"/>
                  </a:lnTo>
                  <a:lnTo>
                    <a:pt x="1574685" y="592810"/>
                  </a:lnTo>
                  <a:lnTo>
                    <a:pt x="1577365" y="605993"/>
                  </a:lnTo>
                  <a:lnTo>
                    <a:pt x="1574685" y="619239"/>
                  </a:lnTo>
                  <a:lnTo>
                    <a:pt x="1567383" y="630034"/>
                  </a:lnTo>
                  <a:lnTo>
                    <a:pt x="1556550" y="637324"/>
                  </a:lnTo>
                  <a:lnTo>
                    <a:pt x="1543304" y="640003"/>
                  </a:lnTo>
                  <a:lnTo>
                    <a:pt x="1507934" y="640003"/>
                  </a:lnTo>
                  <a:lnTo>
                    <a:pt x="1500644" y="643750"/>
                  </a:lnTo>
                  <a:lnTo>
                    <a:pt x="1492300" y="654088"/>
                  </a:lnTo>
                  <a:lnTo>
                    <a:pt x="1490141" y="659726"/>
                  </a:lnTo>
                  <a:lnTo>
                    <a:pt x="1490179" y="664527"/>
                  </a:lnTo>
                  <a:lnTo>
                    <a:pt x="1490179" y="665861"/>
                  </a:lnTo>
                  <a:lnTo>
                    <a:pt x="1490192" y="666115"/>
                  </a:lnTo>
                  <a:lnTo>
                    <a:pt x="1492186" y="675919"/>
                  </a:lnTo>
                  <a:lnTo>
                    <a:pt x="1497736" y="684136"/>
                  </a:lnTo>
                  <a:lnTo>
                    <a:pt x="1505978" y="689673"/>
                  </a:lnTo>
                  <a:lnTo>
                    <a:pt x="1529308" y="694385"/>
                  </a:lnTo>
                  <a:lnTo>
                    <a:pt x="1540141" y="701675"/>
                  </a:lnTo>
                  <a:lnTo>
                    <a:pt x="1547456" y="712470"/>
                  </a:lnTo>
                  <a:lnTo>
                    <a:pt x="1550136" y="725678"/>
                  </a:lnTo>
                  <a:lnTo>
                    <a:pt x="1547456" y="738898"/>
                  </a:lnTo>
                  <a:lnTo>
                    <a:pt x="1540141" y="749693"/>
                  </a:lnTo>
                  <a:lnTo>
                    <a:pt x="1529308" y="756983"/>
                  </a:lnTo>
                  <a:lnTo>
                    <a:pt x="1516087" y="759663"/>
                  </a:lnTo>
                  <a:lnTo>
                    <a:pt x="1056843" y="759663"/>
                  </a:lnTo>
                  <a:lnTo>
                    <a:pt x="1056843" y="649655"/>
                  </a:lnTo>
                  <a:lnTo>
                    <a:pt x="1056817" y="425856"/>
                  </a:lnTo>
                  <a:lnTo>
                    <a:pt x="1081862" y="392912"/>
                  </a:lnTo>
                  <a:lnTo>
                    <a:pt x="1105395" y="361950"/>
                  </a:lnTo>
                  <a:lnTo>
                    <a:pt x="1219263" y="212153"/>
                  </a:lnTo>
                  <a:lnTo>
                    <a:pt x="1226324" y="201053"/>
                  </a:lnTo>
                  <a:lnTo>
                    <a:pt x="1231506" y="189001"/>
                  </a:lnTo>
                  <a:lnTo>
                    <a:pt x="1234681" y="176288"/>
                  </a:lnTo>
                  <a:lnTo>
                    <a:pt x="1235760" y="163195"/>
                  </a:lnTo>
                  <a:lnTo>
                    <a:pt x="1235760" y="67640"/>
                  </a:lnTo>
                  <a:lnTo>
                    <a:pt x="1236192" y="66535"/>
                  </a:lnTo>
                  <a:lnTo>
                    <a:pt x="1241158" y="60452"/>
                  </a:lnTo>
                  <a:lnTo>
                    <a:pt x="1249527" y="51765"/>
                  </a:lnTo>
                  <a:lnTo>
                    <a:pt x="1257947" y="51765"/>
                  </a:lnTo>
                  <a:lnTo>
                    <a:pt x="1293520" y="89598"/>
                  </a:lnTo>
                  <a:lnTo>
                    <a:pt x="1309839" y="142875"/>
                  </a:lnTo>
                  <a:lnTo>
                    <a:pt x="1315618" y="206273"/>
                  </a:lnTo>
                  <a:lnTo>
                    <a:pt x="1314780" y="231127"/>
                  </a:lnTo>
                  <a:lnTo>
                    <a:pt x="1312303" y="255104"/>
                  </a:lnTo>
                  <a:lnTo>
                    <a:pt x="1308227" y="277926"/>
                  </a:lnTo>
                  <a:lnTo>
                    <a:pt x="1302600" y="299275"/>
                  </a:lnTo>
                  <a:lnTo>
                    <a:pt x="1300149" y="307124"/>
                  </a:lnTo>
                  <a:lnTo>
                    <a:pt x="1301597" y="315671"/>
                  </a:lnTo>
                  <a:lnTo>
                    <a:pt x="1311363" y="328891"/>
                  </a:lnTo>
                  <a:lnTo>
                    <a:pt x="1319098" y="332803"/>
                  </a:lnTo>
                  <a:lnTo>
                    <a:pt x="1592287" y="332803"/>
                  </a:lnTo>
                  <a:lnTo>
                    <a:pt x="1598980" y="333463"/>
                  </a:lnTo>
                  <a:lnTo>
                    <a:pt x="1626336" y="366725"/>
                  </a:lnTo>
                  <a:lnTo>
                    <a:pt x="1626336" y="288137"/>
                  </a:lnTo>
                  <a:lnTo>
                    <a:pt x="1625206" y="287528"/>
                  </a:lnTo>
                  <a:lnTo>
                    <a:pt x="1609217" y="282689"/>
                  </a:lnTo>
                  <a:lnTo>
                    <a:pt x="1592338" y="281038"/>
                  </a:lnTo>
                  <a:lnTo>
                    <a:pt x="1360563" y="281038"/>
                  </a:lnTo>
                  <a:lnTo>
                    <a:pt x="1363586" y="263042"/>
                  </a:lnTo>
                  <a:lnTo>
                    <a:pt x="1365770" y="244513"/>
                  </a:lnTo>
                  <a:lnTo>
                    <a:pt x="1367091" y="225552"/>
                  </a:lnTo>
                  <a:lnTo>
                    <a:pt x="1367536" y="206324"/>
                  </a:lnTo>
                  <a:lnTo>
                    <a:pt x="1365770" y="168033"/>
                  </a:lnTo>
                  <a:lnTo>
                    <a:pt x="1360589" y="131648"/>
                  </a:lnTo>
                  <a:lnTo>
                    <a:pt x="1352156" y="97967"/>
                  </a:lnTo>
                  <a:lnTo>
                    <a:pt x="1340650" y="67856"/>
                  </a:lnTo>
                  <a:lnTo>
                    <a:pt x="1331328" y="51765"/>
                  </a:lnTo>
                  <a:lnTo>
                    <a:pt x="1323809" y="38785"/>
                  </a:lnTo>
                  <a:lnTo>
                    <a:pt x="1304086" y="17513"/>
                  </a:lnTo>
                  <a:lnTo>
                    <a:pt x="1281963" y="4457"/>
                  </a:lnTo>
                  <a:lnTo>
                    <a:pt x="1257973" y="0"/>
                  </a:lnTo>
                  <a:lnTo>
                    <a:pt x="1244930" y="1320"/>
                  </a:lnTo>
                  <a:lnTo>
                    <a:pt x="1196771" y="32905"/>
                  </a:lnTo>
                  <a:lnTo>
                    <a:pt x="1183932" y="169570"/>
                  </a:lnTo>
                  <a:lnTo>
                    <a:pt x="1181798" y="175831"/>
                  </a:lnTo>
                  <a:lnTo>
                    <a:pt x="1040320" y="361950"/>
                  </a:lnTo>
                  <a:lnTo>
                    <a:pt x="1030693" y="353326"/>
                  </a:lnTo>
                  <a:lnTo>
                    <a:pt x="1019454" y="346786"/>
                  </a:lnTo>
                  <a:lnTo>
                    <a:pt x="1006906" y="342633"/>
                  </a:lnTo>
                  <a:lnTo>
                    <a:pt x="1004963" y="342430"/>
                  </a:lnTo>
                  <a:lnTo>
                    <a:pt x="1004963" y="793737"/>
                  </a:lnTo>
                  <a:lnTo>
                    <a:pt x="999744" y="798931"/>
                  </a:lnTo>
                  <a:lnTo>
                    <a:pt x="834351" y="798931"/>
                  </a:lnTo>
                  <a:lnTo>
                    <a:pt x="829144" y="793737"/>
                  </a:lnTo>
                  <a:lnTo>
                    <a:pt x="829144" y="661835"/>
                  </a:lnTo>
                  <a:lnTo>
                    <a:pt x="829144" y="649655"/>
                  </a:lnTo>
                  <a:lnTo>
                    <a:pt x="829195" y="398030"/>
                  </a:lnTo>
                  <a:lnTo>
                    <a:pt x="834326" y="392912"/>
                  </a:lnTo>
                  <a:lnTo>
                    <a:pt x="999744" y="392912"/>
                  </a:lnTo>
                  <a:lnTo>
                    <a:pt x="1004887" y="398030"/>
                  </a:lnTo>
                  <a:lnTo>
                    <a:pt x="1004963" y="793737"/>
                  </a:lnTo>
                  <a:lnTo>
                    <a:pt x="1004963" y="342430"/>
                  </a:lnTo>
                  <a:lnTo>
                    <a:pt x="993355" y="341172"/>
                  </a:lnTo>
                  <a:lnTo>
                    <a:pt x="840714" y="341172"/>
                  </a:lnTo>
                  <a:lnTo>
                    <a:pt x="816038" y="346151"/>
                  </a:lnTo>
                  <a:lnTo>
                    <a:pt x="795870" y="359727"/>
                  </a:lnTo>
                  <a:lnTo>
                    <a:pt x="782256" y="379844"/>
                  </a:lnTo>
                  <a:lnTo>
                    <a:pt x="777252" y="404456"/>
                  </a:lnTo>
                  <a:lnTo>
                    <a:pt x="777252" y="649655"/>
                  </a:lnTo>
                  <a:lnTo>
                    <a:pt x="0" y="649655"/>
                  </a:lnTo>
                  <a:lnTo>
                    <a:pt x="252831" y="1273225"/>
                  </a:lnTo>
                  <a:lnTo>
                    <a:pt x="2202726" y="1347698"/>
                  </a:lnTo>
                  <a:lnTo>
                    <a:pt x="2455557" y="649655"/>
                  </a:lnTo>
                  <a:close/>
                </a:path>
              </a:pathLst>
            </a:custGeom>
            <a:solidFill>
              <a:srgbClr val="EB5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DC356EC6-8593-3C6A-A247-CB3C1452E8C1}"/>
                </a:ext>
              </a:extLst>
            </p:cNvPr>
            <p:cNvSpPr/>
            <p:nvPr/>
          </p:nvSpPr>
          <p:spPr>
            <a:xfrm>
              <a:off x="4008361" y="4899952"/>
              <a:ext cx="797560" cy="747395"/>
            </a:xfrm>
            <a:custGeom>
              <a:avLst/>
              <a:gdLst/>
              <a:ahLst/>
              <a:cxnLst/>
              <a:rect l="l" t="t" r="r" b="b"/>
              <a:pathLst>
                <a:path w="797560" h="747395">
                  <a:moveTo>
                    <a:pt x="175844" y="346341"/>
                  </a:moveTo>
                  <a:lnTo>
                    <a:pt x="170624" y="341147"/>
                  </a:lnTo>
                  <a:lnTo>
                    <a:pt x="5207" y="341147"/>
                  </a:lnTo>
                  <a:lnTo>
                    <a:pt x="0" y="346341"/>
                  </a:lnTo>
                  <a:lnTo>
                    <a:pt x="0" y="741972"/>
                  </a:lnTo>
                  <a:lnTo>
                    <a:pt x="5207" y="747166"/>
                  </a:lnTo>
                  <a:lnTo>
                    <a:pt x="170624" y="747166"/>
                  </a:lnTo>
                  <a:lnTo>
                    <a:pt x="175844" y="741972"/>
                  </a:lnTo>
                  <a:lnTo>
                    <a:pt x="175844" y="352717"/>
                  </a:lnTo>
                  <a:lnTo>
                    <a:pt x="175844" y="346341"/>
                  </a:lnTo>
                  <a:close/>
                </a:path>
                <a:path w="797560" h="747395">
                  <a:moveTo>
                    <a:pt x="797217" y="314985"/>
                  </a:moveTo>
                  <a:lnTo>
                    <a:pt x="769861" y="281698"/>
                  </a:lnTo>
                  <a:lnTo>
                    <a:pt x="763168" y="281038"/>
                  </a:lnTo>
                  <a:lnTo>
                    <a:pt x="489978" y="281038"/>
                  </a:lnTo>
                  <a:lnTo>
                    <a:pt x="482244" y="277126"/>
                  </a:lnTo>
                  <a:lnTo>
                    <a:pt x="472478" y="263906"/>
                  </a:lnTo>
                  <a:lnTo>
                    <a:pt x="471030" y="255358"/>
                  </a:lnTo>
                  <a:lnTo>
                    <a:pt x="473481" y="247510"/>
                  </a:lnTo>
                  <a:lnTo>
                    <a:pt x="479107" y="226161"/>
                  </a:lnTo>
                  <a:lnTo>
                    <a:pt x="483184" y="203339"/>
                  </a:lnTo>
                  <a:lnTo>
                    <a:pt x="485660" y="179362"/>
                  </a:lnTo>
                  <a:lnTo>
                    <a:pt x="486498" y="154559"/>
                  </a:lnTo>
                  <a:lnTo>
                    <a:pt x="485025" y="122072"/>
                  </a:lnTo>
                  <a:lnTo>
                    <a:pt x="473786" y="62687"/>
                  </a:lnTo>
                  <a:lnTo>
                    <a:pt x="455841" y="22085"/>
                  </a:lnTo>
                  <a:lnTo>
                    <a:pt x="428828" y="0"/>
                  </a:lnTo>
                  <a:lnTo>
                    <a:pt x="420408" y="0"/>
                  </a:lnTo>
                  <a:lnTo>
                    <a:pt x="412038" y="8686"/>
                  </a:lnTo>
                  <a:lnTo>
                    <a:pt x="407073" y="14770"/>
                  </a:lnTo>
                  <a:lnTo>
                    <a:pt x="406641" y="15875"/>
                  </a:lnTo>
                  <a:lnTo>
                    <a:pt x="406641" y="111429"/>
                  </a:lnTo>
                  <a:lnTo>
                    <a:pt x="405561" y="124523"/>
                  </a:lnTo>
                  <a:lnTo>
                    <a:pt x="402386" y="137236"/>
                  </a:lnTo>
                  <a:lnTo>
                    <a:pt x="397205" y="149288"/>
                  </a:lnTo>
                  <a:lnTo>
                    <a:pt x="390144" y="160388"/>
                  </a:lnTo>
                  <a:lnTo>
                    <a:pt x="227698" y="374091"/>
                  </a:lnTo>
                  <a:lnTo>
                    <a:pt x="227698" y="707923"/>
                  </a:lnTo>
                  <a:lnTo>
                    <a:pt x="686943" y="707923"/>
                  </a:lnTo>
                  <a:lnTo>
                    <a:pt x="700189" y="705243"/>
                  </a:lnTo>
                  <a:lnTo>
                    <a:pt x="711022" y="697953"/>
                  </a:lnTo>
                  <a:lnTo>
                    <a:pt x="718337" y="687158"/>
                  </a:lnTo>
                  <a:lnTo>
                    <a:pt x="721017" y="673938"/>
                  </a:lnTo>
                  <a:lnTo>
                    <a:pt x="718337" y="660730"/>
                  </a:lnTo>
                  <a:lnTo>
                    <a:pt x="711022" y="649935"/>
                  </a:lnTo>
                  <a:lnTo>
                    <a:pt x="700189" y="642645"/>
                  </a:lnTo>
                  <a:lnTo>
                    <a:pt x="676859" y="637933"/>
                  </a:lnTo>
                  <a:lnTo>
                    <a:pt x="668616" y="632396"/>
                  </a:lnTo>
                  <a:lnTo>
                    <a:pt x="663067" y="624179"/>
                  </a:lnTo>
                  <a:lnTo>
                    <a:pt x="661022" y="614121"/>
                  </a:lnTo>
                  <a:lnTo>
                    <a:pt x="661022" y="607987"/>
                  </a:lnTo>
                  <a:lnTo>
                    <a:pt x="663181" y="602348"/>
                  </a:lnTo>
                  <a:lnTo>
                    <a:pt x="671525" y="592010"/>
                  </a:lnTo>
                  <a:lnTo>
                    <a:pt x="678815" y="588264"/>
                  </a:lnTo>
                  <a:lnTo>
                    <a:pt x="714209" y="588264"/>
                  </a:lnTo>
                  <a:lnTo>
                    <a:pt x="727456" y="585584"/>
                  </a:lnTo>
                  <a:lnTo>
                    <a:pt x="738289" y="578294"/>
                  </a:lnTo>
                  <a:lnTo>
                    <a:pt x="745591" y="567499"/>
                  </a:lnTo>
                  <a:lnTo>
                    <a:pt x="748284" y="554278"/>
                  </a:lnTo>
                  <a:lnTo>
                    <a:pt x="745591" y="541070"/>
                  </a:lnTo>
                  <a:lnTo>
                    <a:pt x="738289" y="530275"/>
                  </a:lnTo>
                  <a:lnTo>
                    <a:pt x="727456" y="522986"/>
                  </a:lnTo>
                  <a:lnTo>
                    <a:pt x="704113" y="518274"/>
                  </a:lnTo>
                  <a:lnTo>
                    <a:pt x="695883" y="512737"/>
                  </a:lnTo>
                  <a:lnTo>
                    <a:pt x="690321" y="504520"/>
                  </a:lnTo>
                  <a:lnTo>
                    <a:pt x="688289" y="494461"/>
                  </a:lnTo>
                  <a:lnTo>
                    <a:pt x="690321" y="484403"/>
                  </a:lnTo>
                  <a:lnTo>
                    <a:pt x="695883" y="476199"/>
                  </a:lnTo>
                  <a:lnTo>
                    <a:pt x="704113" y="470649"/>
                  </a:lnTo>
                  <a:lnTo>
                    <a:pt x="714209" y="468630"/>
                  </a:lnTo>
                  <a:lnTo>
                    <a:pt x="738695" y="468630"/>
                  </a:lnTo>
                  <a:lnTo>
                    <a:pt x="751941" y="465950"/>
                  </a:lnTo>
                  <a:lnTo>
                    <a:pt x="762774" y="458660"/>
                  </a:lnTo>
                  <a:lnTo>
                    <a:pt x="770064" y="447865"/>
                  </a:lnTo>
                  <a:lnTo>
                    <a:pt x="772744" y="434644"/>
                  </a:lnTo>
                  <a:lnTo>
                    <a:pt x="770077" y="421462"/>
                  </a:lnTo>
                  <a:lnTo>
                    <a:pt x="762787" y="410679"/>
                  </a:lnTo>
                  <a:lnTo>
                    <a:pt x="752005" y="403377"/>
                  </a:lnTo>
                  <a:lnTo>
                    <a:pt x="728726" y="398614"/>
                  </a:lnTo>
                  <a:lnTo>
                    <a:pt x="720496" y="393052"/>
                  </a:lnTo>
                  <a:lnTo>
                    <a:pt x="714959" y="384822"/>
                  </a:lnTo>
                  <a:lnTo>
                    <a:pt x="712939" y="374777"/>
                  </a:lnTo>
                  <a:lnTo>
                    <a:pt x="714984" y="364718"/>
                  </a:lnTo>
                  <a:lnTo>
                    <a:pt x="720534" y="356514"/>
                  </a:lnTo>
                  <a:lnTo>
                    <a:pt x="728751" y="350977"/>
                  </a:lnTo>
                  <a:lnTo>
                    <a:pt x="738809" y="348957"/>
                  </a:lnTo>
                  <a:lnTo>
                    <a:pt x="763168" y="348957"/>
                  </a:lnTo>
                  <a:lnTo>
                    <a:pt x="776401" y="346290"/>
                  </a:lnTo>
                  <a:lnTo>
                    <a:pt x="787234" y="339001"/>
                  </a:lnTo>
                  <a:lnTo>
                    <a:pt x="794537" y="328193"/>
                  </a:lnTo>
                  <a:lnTo>
                    <a:pt x="797217" y="314985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8">
              <a:extLst>
                <a:ext uri="{FF2B5EF4-FFF2-40B4-BE49-F238E27FC236}">
                  <a16:creationId xmlns:a16="http://schemas.microsoft.com/office/drawing/2014/main" id="{4FB62965-EE0D-F700-10A2-D84EC59CF8B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115" y="4982198"/>
              <a:ext cx="118929" cy="123832"/>
            </a:xfrm>
            <a:prstGeom prst="rect">
              <a:avLst/>
            </a:prstGeom>
          </p:spPr>
        </p:pic>
        <p:pic>
          <p:nvPicPr>
            <p:cNvPr id="20" name="object 9">
              <a:extLst>
                <a:ext uri="{FF2B5EF4-FFF2-40B4-BE49-F238E27FC236}">
                  <a16:creationId xmlns:a16="http://schemas.microsoft.com/office/drawing/2014/main" id="{5EB5FAC0-FB67-FBFC-4497-2F5BF47DAE7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6406" y="4753318"/>
              <a:ext cx="184314" cy="189814"/>
            </a:xfrm>
            <a:prstGeom prst="rect">
              <a:avLst/>
            </a:prstGeom>
          </p:spPr>
        </p:pic>
        <p:pic>
          <p:nvPicPr>
            <p:cNvPr id="21" name="object 10">
              <a:extLst>
                <a:ext uri="{FF2B5EF4-FFF2-40B4-BE49-F238E27FC236}">
                  <a16:creationId xmlns:a16="http://schemas.microsoft.com/office/drawing/2014/main" id="{2A484794-1F26-9BD3-B9AE-137C9C77559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9409" y="5004839"/>
              <a:ext cx="144688" cy="141908"/>
            </a:xfrm>
            <a:prstGeom prst="rect">
              <a:avLst/>
            </a:prstGeom>
          </p:spPr>
        </p:pic>
        <p:pic>
          <p:nvPicPr>
            <p:cNvPr id="22" name="object 11">
              <a:extLst>
                <a:ext uri="{FF2B5EF4-FFF2-40B4-BE49-F238E27FC236}">
                  <a16:creationId xmlns:a16="http://schemas.microsoft.com/office/drawing/2014/main" id="{04D2F757-8285-0236-2636-7C9AF25B474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7329" y="4667449"/>
              <a:ext cx="176315" cy="176644"/>
            </a:xfrm>
            <a:prstGeom prst="rect">
              <a:avLst/>
            </a:prstGeom>
          </p:spPr>
        </p:pic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810C339D-4F59-4CE3-BE9C-98AAAD46007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7811" y="4926237"/>
              <a:ext cx="111693" cy="111921"/>
            </a:xfrm>
            <a:prstGeom prst="rect">
              <a:avLst/>
            </a:prstGeom>
          </p:spPr>
        </p:pic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EEFD9B3D-14F1-5DA9-DFF3-4F5E849F3EB4}"/>
                </a:ext>
              </a:extLst>
            </p:cNvPr>
            <p:cNvSpPr/>
            <p:nvPr/>
          </p:nvSpPr>
          <p:spPr>
            <a:xfrm>
              <a:off x="3789680" y="5722175"/>
              <a:ext cx="1235075" cy="337185"/>
            </a:xfrm>
            <a:custGeom>
              <a:avLst/>
              <a:gdLst/>
              <a:ahLst/>
              <a:cxnLst/>
              <a:rect l="l" t="t" r="r" b="b"/>
              <a:pathLst>
                <a:path w="1235075" h="337185">
                  <a:moveTo>
                    <a:pt x="159689" y="4191"/>
                  </a:moveTo>
                  <a:lnTo>
                    <a:pt x="0" y="4191"/>
                  </a:lnTo>
                  <a:lnTo>
                    <a:pt x="0" y="51117"/>
                  </a:lnTo>
                  <a:lnTo>
                    <a:pt x="54013" y="51117"/>
                  </a:lnTo>
                  <a:lnTo>
                    <a:pt x="54013" y="332651"/>
                  </a:lnTo>
                  <a:lnTo>
                    <a:pt x="105664" y="332651"/>
                  </a:lnTo>
                  <a:lnTo>
                    <a:pt x="105664" y="51117"/>
                  </a:lnTo>
                  <a:lnTo>
                    <a:pt x="159689" y="51117"/>
                  </a:lnTo>
                  <a:lnTo>
                    <a:pt x="159689" y="4191"/>
                  </a:lnTo>
                  <a:close/>
                </a:path>
                <a:path w="1235075" h="337185">
                  <a:moveTo>
                    <a:pt x="343763" y="332486"/>
                  </a:moveTo>
                  <a:lnTo>
                    <a:pt x="338035" y="232270"/>
                  </a:lnTo>
                  <a:lnTo>
                    <a:pt x="337642" y="221310"/>
                  </a:lnTo>
                  <a:lnTo>
                    <a:pt x="336181" y="208991"/>
                  </a:lnTo>
                  <a:lnTo>
                    <a:pt x="333756" y="198132"/>
                  </a:lnTo>
                  <a:lnTo>
                    <a:pt x="331546" y="191998"/>
                  </a:lnTo>
                  <a:lnTo>
                    <a:pt x="330377" y="188747"/>
                  </a:lnTo>
                  <a:lnTo>
                    <a:pt x="325818" y="180809"/>
                  </a:lnTo>
                  <a:lnTo>
                    <a:pt x="319874" y="174345"/>
                  </a:lnTo>
                  <a:lnTo>
                    <a:pt x="312547" y="169329"/>
                  </a:lnTo>
                  <a:lnTo>
                    <a:pt x="303847" y="165785"/>
                  </a:lnTo>
                  <a:lnTo>
                    <a:pt x="303847" y="164846"/>
                  </a:lnTo>
                  <a:lnTo>
                    <a:pt x="335546" y="123405"/>
                  </a:lnTo>
                  <a:lnTo>
                    <a:pt x="337654" y="100228"/>
                  </a:lnTo>
                  <a:lnTo>
                    <a:pt x="337654" y="80073"/>
                  </a:lnTo>
                  <a:lnTo>
                    <a:pt x="336511" y="62115"/>
                  </a:lnTo>
                  <a:lnTo>
                    <a:pt x="334162" y="51536"/>
                  </a:lnTo>
                  <a:lnTo>
                    <a:pt x="333082" y="46647"/>
                  </a:lnTo>
                  <a:lnTo>
                    <a:pt x="308838" y="15074"/>
                  </a:lnTo>
                  <a:lnTo>
                    <a:pt x="286042" y="7213"/>
                  </a:lnTo>
                  <a:lnTo>
                    <a:pt x="286042" y="85242"/>
                  </a:lnTo>
                  <a:lnTo>
                    <a:pt x="286042" y="110540"/>
                  </a:lnTo>
                  <a:lnTo>
                    <a:pt x="265353" y="145161"/>
                  </a:lnTo>
                  <a:lnTo>
                    <a:pt x="255016" y="145161"/>
                  </a:lnTo>
                  <a:lnTo>
                    <a:pt x="236258" y="145186"/>
                  </a:lnTo>
                  <a:lnTo>
                    <a:pt x="236258" y="51536"/>
                  </a:lnTo>
                  <a:lnTo>
                    <a:pt x="268808" y="51536"/>
                  </a:lnTo>
                  <a:lnTo>
                    <a:pt x="275463" y="54178"/>
                  </a:lnTo>
                  <a:lnTo>
                    <a:pt x="286042" y="85242"/>
                  </a:lnTo>
                  <a:lnTo>
                    <a:pt x="286042" y="7213"/>
                  </a:lnTo>
                  <a:lnTo>
                    <a:pt x="279717" y="5829"/>
                  </a:lnTo>
                  <a:lnTo>
                    <a:pt x="261124" y="4673"/>
                  </a:lnTo>
                  <a:lnTo>
                    <a:pt x="184556" y="4673"/>
                  </a:lnTo>
                  <a:lnTo>
                    <a:pt x="184556" y="332486"/>
                  </a:lnTo>
                  <a:lnTo>
                    <a:pt x="236207" y="332486"/>
                  </a:lnTo>
                  <a:lnTo>
                    <a:pt x="236207" y="191998"/>
                  </a:lnTo>
                  <a:lnTo>
                    <a:pt x="254038" y="191998"/>
                  </a:lnTo>
                  <a:lnTo>
                    <a:pt x="286004" y="221881"/>
                  </a:lnTo>
                  <a:lnTo>
                    <a:pt x="286461" y="232270"/>
                  </a:lnTo>
                  <a:lnTo>
                    <a:pt x="286461" y="304393"/>
                  </a:lnTo>
                  <a:lnTo>
                    <a:pt x="286778" y="312839"/>
                  </a:lnTo>
                  <a:lnTo>
                    <a:pt x="288036" y="322173"/>
                  </a:lnTo>
                  <a:lnTo>
                    <a:pt x="289293" y="327190"/>
                  </a:lnTo>
                  <a:lnTo>
                    <a:pt x="291172" y="332486"/>
                  </a:lnTo>
                  <a:lnTo>
                    <a:pt x="343763" y="332486"/>
                  </a:lnTo>
                  <a:close/>
                </a:path>
                <a:path w="1235075" h="337185">
                  <a:moveTo>
                    <a:pt x="526021" y="4673"/>
                  </a:moveTo>
                  <a:lnTo>
                    <a:pt x="476250" y="4673"/>
                  </a:lnTo>
                  <a:lnTo>
                    <a:pt x="476250" y="269709"/>
                  </a:lnTo>
                  <a:lnTo>
                    <a:pt x="473951" y="277837"/>
                  </a:lnTo>
                  <a:lnTo>
                    <a:pt x="464883" y="287832"/>
                  </a:lnTo>
                  <a:lnTo>
                    <a:pt x="458406" y="290322"/>
                  </a:lnTo>
                  <a:lnTo>
                    <a:pt x="441464" y="290322"/>
                  </a:lnTo>
                  <a:lnTo>
                    <a:pt x="434962" y="287807"/>
                  </a:lnTo>
                  <a:lnTo>
                    <a:pt x="425881" y="277837"/>
                  </a:lnTo>
                  <a:lnTo>
                    <a:pt x="423621" y="269709"/>
                  </a:lnTo>
                  <a:lnTo>
                    <a:pt x="423621" y="4673"/>
                  </a:lnTo>
                  <a:lnTo>
                    <a:pt x="371944" y="4673"/>
                  </a:lnTo>
                  <a:lnTo>
                    <a:pt x="371944" y="254749"/>
                  </a:lnTo>
                  <a:lnTo>
                    <a:pt x="373176" y="273494"/>
                  </a:lnTo>
                  <a:lnTo>
                    <a:pt x="391680" y="315849"/>
                  </a:lnTo>
                  <a:lnTo>
                    <a:pt x="431317" y="335813"/>
                  </a:lnTo>
                  <a:lnTo>
                    <a:pt x="448983" y="337134"/>
                  </a:lnTo>
                  <a:lnTo>
                    <a:pt x="466661" y="335800"/>
                  </a:lnTo>
                  <a:lnTo>
                    <a:pt x="506298" y="315823"/>
                  </a:lnTo>
                  <a:lnTo>
                    <a:pt x="524789" y="273481"/>
                  </a:lnTo>
                  <a:lnTo>
                    <a:pt x="526021" y="254723"/>
                  </a:lnTo>
                  <a:lnTo>
                    <a:pt x="526021" y="4673"/>
                  </a:lnTo>
                  <a:close/>
                </a:path>
                <a:path w="1235075" h="337185">
                  <a:moveTo>
                    <a:pt x="707758" y="253809"/>
                  </a:moveTo>
                  <a:lnTo>
                    <a:pt x="700887" y="211912"/>
                  </a:lnTo>
                  <a:lnTo>
                    <a:pt x="678281" y="175704"/>
                  </a:lnTo>
                  <a:lnTo>
                    <a:pt x="650925" y="148894"/>
                  </a:lnTo>
                  <a:lnTo>
                    <a:pt x="639229" y="138303"/>
                  </a:lnTo>
                  <a:lnTo>
                    <a:pt x="629488" y="128524"/>
                  </a:lnTo>
                  <a:lnTo>
                    <a:pt x="608711" y="95402"/>
                  </a:lnTo>
                  <a:lnTo>
                    <a:pt x="606298" y="78181"/>
                  </a:lnTo>
                  <a:lnTo>
                    <a:pt x="607923" y="64465"/>
                  </a:lnTo>
                  <a:lnTo>
                    <a:pt x="612762" y="54660"/>
                  </a:lnTo>
                  <a:lnTo>
                    <a:pt x="620839" y="48768"/>
                  </a:lnTo>
                  <a:lnTo>
                    <a:pt x="632142" y="46812"/>
                  </a:lnTo>
                  <a:lnTo>
                    <a:pt x="640588" y="46812"/>
                  </a:lnTo>
                  <a:lnTo>
                    <a:pt x="657974" y="79133"/>
                  </a:lnTo>
                  <a:lnTo>
                    <a:pt x="657974" y="95999"/>
                  </a:lnTo>
                  <a:lnTo>
                    <a:pt x="706818" y="95999"/>
                  </a:lnTo>
                  <a:lnTo>
                    <a:pt x="706818" y="82410"/>
                  </a:lnTo>
                  <a:lnTo>
                    <a:pt x="705624" y="63677"/>
                  </a:lnTo>
                  <a:lnTo>
                    <a:pt x="687793" y="21310"/>
                  </a:lnTo>
                  <a:lnTo>
                    <a:pt x="649084" y="1333"/>
                  </a:lnTo>
                  <a:lnTo>
                    <a:pt x="631672" y="0"/>
                  </a:lnTo>
                  <a:lnTo>
                    <a:pt x="613981" y="1333"/>
                  </a:lnTo>
                  <a:lnTo>
                    <a:pt x="574357" y="21310"/>
                  </a:lnTo>
                  <a:lnTo>
                    <a:pt x="555866" y="63157"/>
                  </a:lnTo>
                  <a:lnTo>
                    <a:pt x="554621" y="81495"/>
                  </a:lnTo>
                  <a:lnTo>
                    <a:pt x="555421" y="95402"/>
                  </a:lnTo>
                  <a:lnTo>
                    <a:pt x="567309" y="132753"/>
                  </a:lnTo>
                  <a:lnTo>
                    <a:pt x="597179" y="169862"/>
                  </a:lnTo>
                  <a:lnTo>
                    <a:pt x="623620" y="194195"/>
                  </a:lnTo>
                  <a:lnTo>
                    <a:pt x="633310" y="204012"/>
                  </a:lnTo>
                  <a:lnTo>
                    <a:pt x="653732" y="238188"/>
                  </a:lnTo>
                  <a:lnTo>
                    <a:pt x="656082" y="257556"/>
                  </a:lnTo>
                  <a:lnTo>
                    <a:pt x="655662" y="265620"/>
                  </a:lnTo>
                  <a:lnTo>
                    <a:pt x="638060" y="290347"/>
                  </a:lnTo>
                  <a:lnTo>
                    <a:pt x="629297" y="290347"/>
                  </a:lnTo>
                  <a:lnTo>
                    <a:pt x="617588" y="288366"/>
                  </a:lnTo>
                  <a:lnTo>
                    <a:pt x="609231" y="282384"/>
                  </a:lnTo>
                  <a:lnTo>
                    <a:pt x="604215" y="272440"/>
                  </a:lnTo>
                  <a:lnTo>
                    <a:pt x="602538" y="258508"/>
                  </a:lnTo>
                  <a:lnTo>
                    <a:pt x="602538" y="236016"/>
                  </a:lnTo>
                  <a:lnTo>
                    <a:pt x="553707" y="236016"/>
                  </a:lnTo>
                  <a:lnTo>
                    <a:pt x="553707" y="254749"/>
                  </a:lnTo>
                  <a:lnTo>
                    <a:pt x="554913" y="273494"/>
                  </a:lnTo>
                  <a:lnTo>
                    <a:pt x="572960" y="315849"/>
                  </a:lnTo>
                  <a:lnTo>
                    <a:pt x="612152" y="335826"/>
                  </a:lnTo>
                  <a:lnTo>
                    <a:pt x="629805" y="337159"/>
                  </a:lnTo>
                  <a:lnTo>
                    <a:pt x="647674" y="335813"/>
                  </a:lnTo>
                  <a:lnTo>
                    <a:pt x="687793" y="315620"/>
                  </a:lnTo>
                  <a:lnTo>
                    <a:pt x="706513" y="272783"/>
                  </a:lnTo>
                  <a:lnTo>
                    <a:pt x="707758" y="253809"/>
                  </a:lnTo>
                  <a:close/>
                </a:path>
                <a:path w="1235075" h="337185">
                  <a:moveTo>
                    <a:pt x="883399" y="4673"/>
                  </a:moveTo>
                  <a:lnTo>
                    <a:pt x="723709" y="4673"/>
                  </a:lnTo>
                  <a:lnTo>
                    <a:pt x="723709" y="51498"/>
                  </a:lnTo>
                  <a:lnTo>
                    <a:pt x="777722" y="51498"/>
                  </a:lnTo>
                  <a:lnTo>
                    <a:pt x="777722" y="332486"/>
                  </a:lnTo>
                  <a:lnTo>
                    <a:pt x="829373" y="332486"/>
                  </a:lnTo>
                  <a:lnTo>
                    <a:pt x="829373" y="51498"/>
                  </a:lnTo>
                  <a:lnTo>
                    <a:pt x="883399" y="51498"/>
                  </a:lnTo>
                  <a:lnTo>
                    <a:pt x="883399" y="4673"/>
                  </a:lnTo>
                  <a:close/>
                </a:path>
                <a:path w="1235075" h="337185">
                  <a:moveTo>
                    <a:pt x="1049185" y="4191"/>
                  </a:moveTo>
                  <a:lnTo>
                    <a:pt x="908278" y="4191"/>
                  </a:lnTo>
                  <a:lnTo>
                    <a:pt x="908278" y="51117"/>
                  </a:lnTo>
                  <a:lnTo>
                    <a:pt x="908278" y="138620"/>
                  </a:lnTo>
                  <a:lnTo>
                    <a:pt x="908278" y="185534"/>
                  </a:lnTo>
                  <a:lnTo>
                    <a:pt x="908278" y="285724"/>
                  </a:lnTo>
                  <a:lnTo>
                    <a:pt x="908278" y="332651"/>
                  </a:lnTo>
                  <a:lnTo>
                    <a:pt x="1049185" y="332651"/>
                  </a:lnTo>
                  <a:lnTo>
                    <a:pt x="1049185" y="285724"/>
                  </a:lnTo>
                  <a:lnTo>
                    <a:pt x="959954" y="285724"/>
                  </a:lnTo>
                  <a:lnTo>
                    <a:pt x="959954" y="185534"/>
                  </a:lnTo>
                  <a:lnTo>
                    <a:pt x="1030871" y="185534"/>
                  </a:lnTo>
                  <a:lnTo>
                    <a:pt x="1030871" y="138620"/>
                  </a:lnTo>
                  <a:lnTo>
                    <a:pt x="959954" y="138620"/>
                  </a:lnTo>
                  <a:lnTo>
                    <a:pt x="959954" y="51117"/>
                  </a:lnTo>
                  <a:lnTo>
                    <a:pt x="1049185" y="51117"/>
                  </a:lnTo>
                  <a:lnTo>
                    <a:pt x="1049185" y="4191"/>
                  </a:lnTo>
                  <a:close/>
                </a:path>
                <a:path w="1235075" h="337185">
                  <a:moveTo>
                    <a:pt x="1234681" y="85686"/>
                  </a:moveTo>
                  <a:lnTo>
                    <a:pt x="1233474" y="66979"/>
                  </a:lnTo>
                  <a:lnTo>
                    <a:pt x="1230045" y="51498"/>
                  </a:lnTo>
                  <a:lnTo>
                    <a:pt x="1229868" y="50673"/>
                  </a:lnTo>
                  <a:lnTo>
                    <a:pt x="1204595" y="16268"/>
                  </a:lnTo>
                  <a:lnTo>
                    <a:pt x="1183030" y="7772"/>
                  </a:lnTo>
                  <a:lnTo>
                    <a:pt x="1183030" y="72123"/>
                  </a:lnTo>
                  <a:lnTo>
                    <a:pt x="1183030" y="265036"/>
                  </a:lnTo>
                  <a:lnTo>
                    <a:pt x="1180744" y="273164"/>
                  </a:lnTo>
                  <a:lnTo>
                    <a:pt x="1171663" y="283159"/>
                  </a:lnTo>
                  <a:lnTo>
                    <a:pt x="1165161" y="285661"/>
                  </a:lnTo>
                  <a:lnTo>
                    <a:pt x="1156716" y="285661"/>
                  </a:lnTo>
                  <a:lnTo>
                    <a:pt x="1130414" y="285661"/>
                  </a:lnTo>
                  <a:lnTo>
                    <a:pt x="1130414" y="51498"/>
                  </a:lnTo>
                  <a:lnTo>
                    <a:pt x="1165186" y="51498"/>
                  </a:lnTo>
                  <a:lnTo>
                    <a:pt x="1171663" y="54025"/>
                  </a:lnTo>
                  <a:lnTo>
                    <a:pt x="1180769" y="63995"/>
                  </a:lnTo>
                  <a:lnTo>
                    <a:pt x="1183030" y="72123"/>
                  </a:lnTo>
                  <a:lnTo>
                    <a:pt x="1183030" y="7772"/>
                  </a:lnTo>
                  <a:lnTo>
                    <a:pt x="1175715" y="5956"/>
                  </a:lnTo>
                  <a:lnTo>
                    <a:pt x="1157668" y="4673"/>
                  </a:lnTo>
                  <a:lnTo>
                    <a:pt x="1078763" y="4673"/>
                  </a:lnTo>
                  <a:lnTo>
                    <a:pt x="1078763" y="332486"/>
                  </a:lnTo>
                  <a:lnTo>
                    <a:pt x="1157668" y="332486"/>
                  </a:lnTo>
                  <a:lnTo>
                    <a:pt x="1204582" y="320916"/>
                  </a:lnTo>
                  <a:lnTo>
                    <a:pt x="1229868" y="286486"/>
                  </a:lnTo>
                  <a:lnTo>
                    <a:pt x="1230045" y="285661"/>
                  </a:lnTo>
                  <a:lnTo>
                    <a:pt x="1233474" y="270179"/>
                  </a:lnTo>
                  <a:lnTo>
                    <a:pt x="1234681" y="251472"/>
                  </a:lnTo>
                  <a:lnTo>
                    <a:pt x="1234681" y="85686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3">
            <a:extLst>
              <a:ext uri="{FF2B5EF4-FFF2-40B4-BE49-F238E27FC236}">
                <a16:creationId xmlns:a16="http://schemas.microsoft.com/office/drawing/2014/main" id="{C9AAA812-AA08-D745-4E22-62102F67C9D4}"/>
              </a:ext>
            </a:extLst>
          </p:cNvPr>
          <p:cNvGrpSpPr/>
          <p:nvPr/>
        </p:nvGrpSpPr>
        <p:grpSpPr>
          <a:xfrm>
            <a:off x="0" y="-5472"/>
            <a:ext cx="8813800" cy="1596147"/>
            <a:chOff x="115" y="0"/>
            <a:chExt cx="8813800" cy="1561465"/>
          </a:xfrm>
        </p:grpSpPr>
        <p:pic>
          <p:nvPicPr>
            <p:cNvPr id="13" name="object 4">
              <a:extLst>
                <a:ext uri="{FF2B5EF4-FFF2-40B4-BE49-F238E27FC236}">
                  <a16:creationId xmlns:a16="http://schemas.microsoft.com/office/drawing/2014/main" id="{80AE6EB8-1C6B-EB1A-8557-E4228DF0CA9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26447" y="0"/>
              <a:ext cx="1560975" cy="1560975"/>
            </a:xfrm>
            <a:prstGeom prst="rect">
              <a:avLst/>
            </a:prstGeom>
          </p:spPr>
        </p:pic>
        <p:sp>
          <p:nvSpPr>
            <p:cNvPr id="25" name="object 5">
              <a:extLst>
                <a:ext uri="{FF2B5EF4-FFF2-40B4-BE49-F238E27FC236}">
                  <a16:creationId xmlns:a16="http://schemas.microsoft.com/office/drawing/2014/main" id="{A2306126-F42F-D6F4-B0F4-EED393CB9CD8}"/>
                </a:ext>
              </a:extLst>
            </p:cNvPr>
            <p:cNvSpPr/>
            <p:nvPr/>
          </p:nvSpPr>
          <p:spPr>
            <a:xfrm>
              <a:off x="115" y="0"/>
              <a:ext cx="8813800" cy="961390"/>
            </a:xfrm>
            <a:custGeom>
              <a:avLst/>
              <a:gdLst/>
              <a:ahLst/>
              <a:cxnLst/>
              <a:rect l="l" t="t" r="r" b="b"/>
              <a:pathLst>
                <a:path w="8813800" h="961390">
                  <a:moveTo>
                    <a:pt x="8813568" y="961332"/>
                  </a:moveTo>
                  <a:lnTo>
                    <a:pt x="0" y="961332"/>
                  </a:lnTo>
                  <a:lnTo>
                    <a:pt x="0" y="0"/>
                  </a:lnTo>
                  <a:lnTo>
                    <a:pt x="8813568" y="0"/>
                  </a:lnTo>
                  <a:lnTo>
                    <a:pt x="8813568" y="961332"/>
                  </a:lnTo>
                  <a:close/>
                </a:path>
              </a:pathLst>
            </a:custGeom>
            <a:solidFill>
              <a:srgbClr val="EB5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6">
              <a:extLst>
                <a:ext uri="{FF2B5EF4-FFF2-40B4-BE49-F238E27FC236}">
                  <a16:creationId xmlns:a16="http://schemas.microsoft.com/office/drawing/2014/main" id="{E2BF7F63-F038-07DA-9014-48981FE5390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7094" y="80734"/>
              <a:ext cx="609161" cy="685306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A02B6C9-F324-C630-C46F-17B9C3927125}"/>
              </a:ext>
            </a:extLst>
          </p:cNvPr>
          <p:cNvSpPr txBox="1"/>
          <p:nvPr/>
        </p:nvSpPr>
        <p:spPr>
          <a:xfrm>
            <a:off x="1282700" y="211552"/>
            <a:ext cx="723900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900" spc="25" dirty="0">
                <a:solidFill>
                  <a:schemeClr val="bg1"/>
                </a:solidFill>
                <a:latin typeface="CORESANSG-REGULAR" panose="020B0503030302020202" pitchFamily="34" charset="77"/>
              </a:rPr>
              <a:t>ТЕНЕРИФЕ – экскурсионные программы </a:t>
            </a:r>
            <a:endParaRPr lang="ru-UA" sz="2900" dirty="0">
              <a:solidFill>
                <a:schemeClr val="bg1"/>
              </a:solidFill>
              <a:latin typeface="CORESANSG-REGULAR" panose="020B0503030302020202" pitchFamily="34" charset="7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509702" y="1475195"/>
            <a:ext cx="6693534" cy="4527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045844">
              <a:lnSpc>
                <a:spcPct val="116799"/>
              </a:lnSpc>
              <a:spcBef>
                <a:spcPts val="90"/>
              </a:spcBef>
              <a:tabLst>
                <a:tab pos="2205355" algn="l"/>
              </a:tabLst>
            </a:pPr>
            <a:r>
              <a:rPr sz="2300" b="1" spc="-20" dirty="0">
                <a:solidFill>
                  <a:srgbClr val="333740"/>
                </a:solidFill>
                <a:latin typeface="Trebuchet MS"/>
                <a:cs typeface="Trebuchet MS"/>
              </a:rPr>
              <a:t>ТУРОПЕРАТОР	</a:t>
            </a:r>
            <a:r>
              <a:rPr sz="2300" b="1" spc="-80" dirty="0">
                <a:solidFill>
                  <a:srgbClr val="333740"/>
                </a:solidFill>
                <a:latin typeface="Trebuchet MS"/>
                <a:cs typeface="Trebuchet MS"/>
              </a:rPr>
              <a:t>SELFIE</a:t>
            </a:r>
            <a:r>
              <a:rPr sz="2300" b="1" spc="-15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-60" dirty="0">
                <a:solidFill>
                  <a:srgbClr val="333740"/>
                </a:solidFill>
                <a:latin typeface="Trebuchet MS"/>
                <a:cs typeface="Trebuchet MS"/>
              </a:rPr>
              <a:t>TRAVEL</a:t>
            </a:r>
            <a:r>
              <a:rPr sz="2300" b="1" spc="-15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-75" dirty="0">
                <a:solidFill>
                  <a:srgbClr val="333740"/>
                </a:solidFill>
                <a:latin typeface="Trebuchet MS"/>
                <a:cs typeface="Trebuchet MS"/>
              </a:rPr>
              <a:t>ЯВЛЯЕТСЯ </a:t>
            </a:r>
            <a:r>
              <a:rPr sz="2300" b="1" spc="-680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95" dirty="0">
                <a:solidFill>
                  <a:srgbClr val="333740"/>
                </a:solidFill>
                <a:latin typeface="Trebuchet MS"/>
                <a:cs typeface="Trebuchet MS"/>
              </a:rPr>
              <a:t>ЧЛЕНОМ </a:t>
            </a:r>
            <a:r>
              <a:rPr sz="2300" b="1" spc="25" dirty="0">
                <a:solidFill>
                  <a:srgbClr val="333740"/>
                </a:solidFill>
                <a:latin typeface="Trebuchet MS"/>
                <a:cs typeface="Trebuchet MS"/>
              </a:rPr>
              <a:t>СОВЕТА </a:t>
            </a:r>
            <a:r>
              <a:rPr sz="2300" b="1" spc="135" dirty="0">
                <a:solidFill>
                  <a:srgbClr val="333740"/>
                </a:solidFill>
                <a:latin typeface="Trebuchet MS"/>
                <a:cs typeface="Trebuchet MS"/>
              </a:rPr>
              <a:t>АССОЦИАЦИИ </a:t>
            </a:r>
            <a:r>
              <a:rPr sz="2300" b="1" spc="140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333740"/>
                </a:solidFill>
                <a:latin typeface="Trebuchet MS"/>
                <a:cs typeface="Trebuchet MS"/>
              </a:rPr>
              <a:t>ТУРОПЕРАТОРОВ </a:t>
            </a:r>
            <a:r>
              <a:rPr sz="2300" b="1" spc="-50" dirty="0">
                <a:solidFill>
                  <a:srgbClr val="333740"/>
                </a:solidFill>
                <a:latin typeface="Trebuchet MS"/>
                <a:cs typeface="Trebuchet MS"/>
              </a:rPr>
              <a:t>РК</a:t>
            </a:r>
            <a:endParaRPr sz="2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rebuchet MS"/>
              <a:cs typeface="Trebuchet MS"/>
            </a:endParaRPr>
          </a:p>
          <a:p>
            <a:pPr marL="12700" marR="5080">
              <a:lnSpc>
                <a:spcPct val="116799"/>
              </a:lnSpc>
            </a:pPr>
            <a:r>
              <a:rPr sz="2300" b="1" spc="-50" dirty="0">
                <a:solidFill>
                  <a:srgbClr val="333740"/>
                </a:solidFill>
                <a:latin typeface="Trebuchet MS"/>
                <a:cs typeface="Trebuchet MS"/>
              </a:rPr>
              <a:t>ЧЛЕН </a:t>
            </a:r>
            <a:r>
              <a:rPr sz="2300" b="1" spc="20" dirty="0">
                <a:solidFill>
                  <a:srgbClr val="333740"/>
                </a:solidFill>
                <a:latin typeface="Trebuchet MS"/>
                <a:cs typeface="Trebuchet MS"/>
              </a:rPr>
              <a:t>КОМИТЕТА </a:t>
            </a:r>
            <a:r>
              <a:rPr sz="2300" b="1" spc="40" dirty="0">
                <a:solidFill>
                  <a:srgbClr val="333740"/>
                </a:solidFill>
                <a:latin typeface="Trebuchet MS"/>
                <a:cs typeface="Trebuchet MS"/>
              </a:rPr>
              <a:t>ТУРИСТСКОЙ </a:t>
            </a:r>
            <a:r>
              <a:rPr sz="2300" b="1" spc="135" dirty="0">
                <a:solidFill>
                  <a:srgbClr val="333740"/>
                </a:solidFill>
                <a:latin typeface="Trebuchet MS"/>
                <a:cs typeface="Trebuchet MS"/>
              </a:rPr>
              <a:t>АССОЦИАЦИИ </a:t>
            </a:r>
            <a:r>
              <a:rPr sz="2300" b="1" spc="-680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65" dirty="0">
                <a:solidFill>
                  <a:srgbClr val="333740"/>
                </a:solidFill>
                <a:latin typeface="Trebuchet MS"/>
                <a:cs typeface="Trebuchet MS"/>
              </a:rPr>
              <a:t>НАЦИОНАЛЬНОЙ </a:t>
            </a:r>
            <a:r>
              <a:rPr sz="2300" b="1" spc="-20" dirty="0">
                <a:solidFill>
                  <a:srgbClr val="333740"/>
                </a:solidFill>
                <a:latin typeface="Trebuchet MS"/>
                <a:cs typeface="Trebuchet MS"/>
              </a:rPr>
              <a:t>ПАЛАТЫ </a:t>
            </a:r>
            <a:r>
              <a:rPr sz="2300" b="1" spc="-15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-20" dirty="0">
                <a:solidFill>
                  <a:srgbClr val="333740"/>
                </a:solidFill>
                <a:latin typeface="Trebuchet MS"/>
                <a:cs typeface="Trebuchet MS"/>
              </a:rPr>
              <a:t>ПРЕДПРИНИМАТЕЛЕЙ</a:t>
            </a:r>
            <a:r>
              <a:rPr sz="2300" b="1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-50" dirty="0">
                <a:solidFill>
                  <a:srgbClr val="333740"/>
                </a:solidFill>
                <a:latin typeface="Trebuchet MS"/>
                <a:cs typeface="Trebuchet MS"/>
              </a:rPr>
              <a:t>РК</a:t>
            </a:r>
            <a:endParaRPr sz="2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rebuchet MS"/>
              <a:cs typeface="Trebuchet MS"/>
            </a:endParaRPr>
          </a:p>
          <a:p>
            <a:pPr marL="12700" marR="57785">
              <a:lnSpc>
                <a:spcPct val="116799"/>
              </a:lnSpc>
            </a:pPr>
            <a:r>
              <a:rPr sz="2300" b="1" spc="15" dirty="0">
                <a:solidFill>
                  <a:srgbClr val="333740"/>
                </a:solidFill>
                <a:latin typeface="Trebuchet MS"/>
                <a:cs typeface="Trebuchet MS"/>
              </a:rPr>
              <a:t>УЧАСТНИК </a:t>
            </a:r>
            <a:r>
              <a:rPr sz="2300" b="1" spc="85" dirty="0">
                <a:solidFill>
                  <a:srgbClr val="333740"/>
                </a:solidFill>
                <a:latin typeface="Trebuchet MS"/>
                <a:cs typeface="Trebuchet MS"/>
              </a:rPr>
              <a:t>СИСТЕМЫ </a:t>
            </a:r>
            <a:r>
              <a:rPr sz="2300" b="1" spc="-15" dirty="0">
                <a:solidFill>
                  <a:srgbClr val="333740"/>
                </a:solidFill>
                <a:latin typeface="Trebuchet MS"/>
                <a:cs typeface="Trebuchet MS"/>
              </a:rPr>
              <a:t>ГАРАНТИРОВАНИЯ ПРАВ </a:t>
            </a:r>
            <a:r>
              <a:rPr sz="2300" b="1" spc="-680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-45" dirty="0">
                <a:solidFill>
                  <a:srgbClr val="333740"/>
                </a:solidFill>
                <a:latin typeface="Trebuchet MS"/>
                <a:cs typeface="Trebuchet MS"/>
              </a:rPr>
              <a:t>ГРАЖДАН</a:t>
            </a:r>
            <a:r>
              <a:rPr sz="2300" b="1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-50" dirty="0">
                <a:solidFill>
                  <a:srgbClr val="333740"/>
                </a:solidFill>
                <a:latin typeface="Trebuchet MS"/>
                <a:cs typeface="Trebuchet MS"/>
              </a:rPr>
              <a:t>РК</a:t>
            </a:r>
            <a:r>
              <a:rPr sz="2300" b="1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-65" dirty="0">
                <a:solidFill>
                  <a:srgbClr val="333740"/>
                </a:solidFill>
                <a:latin typeface="Trebuchet MS"/>
                <a:cs typeface="Trebuchet MS"/>
              </a:rPr>
              <a:t>В</a:t>
            </a:r>
            <a:r>
              <a:rPr sz="2300" b="1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25" dirty="0">
                <a:solidFill>
                  <a:srgbClr val="333740"/>
                </a:solidFill>
                <a:latin typeface="Trebuchet MS"/>
                <a:cs typeface="Trebuchet MS"/>
              </a:rPr>
              <a:t>СФЕРЕ</a:t>
            </a:r>
            <a:r>
              <a:rPr sz="2300" b="1" dirty="0">
                <a:solidFill>
                  <a:srgbClr val="333740"/>
                </a:solidFill>
                <a:latin typeface="Trebuchet MS"/>
                <a:cs typeface="Trebuchet MS"/>
              </a:rPr>
              <a:t> ВЫЕЗДНОГО </a:t>
            </a:r>
            <a:r>
              <a:rPr sz="2300" b="1" spc="45" dirty="0">
                <a:solidFill>
                  <a:srgbClr val="333740"/>
                </a:solidFill>
                <a:latin typeface="Trebuchet MS"/>
                <a:cs typeface="Trebuchet MS"/>
              </a:rPr>
              <a:t>ТУРИЗМА</a:t>
            </a:r>
            <a:endParaRPr sz="23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300" b="1" spc="-15" dirty="0">
                <a:solidFill>
                  <a:srgbClr val="333740"/>
                </a:solidFill>
                <a:latin typeface="Trebuchet MS"/>
                <a:cs typeface="Trebuchet MS"/>
              </a:rPr>
              <a:t>«ТУРИСТІК</a:t>
            </a:r>
            <a:r>
              <a:rPr sz="2300" b="1" spc="-40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110" dirty="0">
                <a:solidFill>
                  <a:srgbClr val="333740"/>
                </a:solidFill>
                <a:latin typeface="Trebuchet MS"/>
                <a:cs typeface="Trebuchet MS"/>
              </a:rPr>
              <a:t>КАМКОР»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7423" y="1591563"/>
            <a:ext cx="656590" cy="675640"/>
          </a:xfrm>
          <a:custGeom>
            <a:avLst/>
            <a:gdLst/>
            <a:ahLst/>
            <a:cxnLst/>
            <a:rect l="l" t="t" r="r" b="b"/>
            <a:pathLst>
              <a:path w="656590" h="675639">
                <a:moveTo>
                  <a:pt x="640880" y="356616"/>
                </a:moveTo>
                <a:lnTo>
                  <a:pt x="636155" y="301167"/>
                </a:lnTo>
                <a:lnTo>
                  <a:pt x="622477" y="249148"/>
                </a:lnTo>
                <a:lnTo>
                  <a:pt x="600570" y="200926"/>
                </a:lnTo>
                <a:lnTo>
                  <a:pt x="571157" y="156921"/>
                </a:lnTo>
                <a:lnTo>
                  <a:pt x="540994" y="192519"/>
                </a:lnTo>
                <a:lnTo>
                  <a:pt x="565442" y="228777"/>
                </a:lnTo>
                <a:lnTo>
                  <a:pt x="581952" y="267716"/>
                </a:lnTo>
                <a:lnTo>
                  <a:pt x="591273" y="310083"/>
                </a:lnTo>
                <a:lnTo>
                  <a:pt x="594207" y="356616"/>
                </a:lnTo>
                <a:lnTo>
                  <a:pt x="589813" y="405638"/>
                </a:lnTo>
                <a:lnTo>
                  <a:pt x="577100" y="451764"/>
                </a:lnTo>
                <a:lnTo>
                  <a:pt x="556869" y="494220"/>
                </a:lnTo>
                <a:lnTo>
                  <a:pt x="529882" y="532244"/>
                </a:lnTo>
                <a:lnTo>
                  <a:pt x="496900" y="565061"/>
                </a:lnTo>
                <a:lnTo>
                  <a:pt x="458685" y="591921"/>
                </a:lnTo>
                <a:lnTo>
                  <a:pt x="416026" y="612051"/>
                </a:lnTo>
                <a:lnTo>
                  <a:pt x="369684" y="624700"/>
                </a:lnTo>
                <a:lnTo>
                  <a:pt x="320433" y="629081"/>
                </a:lnTo>
                <a:lnTo>
                  <a:pt x="271183" y="624700"/>
                </a:lnTo>
                <a:lnTo>
                  <a:pt x="224840" y="612051"/>
                </a:lnTo>
                <a:lnTo>
                  <a:pt x="182181" y="591921"/>
                </a:lnTo>
                <a:lnTo>
                  <a:pt x="143979" y="565061"/>
                </a:lnTo>
                <a:lnTo>
                  <a:pt x="110985" y="532244"/>
                </a:lnTo>
                <a:lnTo>
                  <a:pt x="83997" y="494220"/>
                </a:lnTo>
                <a:lnTo>
                  <a:pt x="63766" y="451764"/>
                </a:lnTo>
                <a:lnTo>
                  <a:pt x="51054" y="405638"/>
                </a:lnTo>
                <a:lnTo>
                  <a:pt x="46659" y="356616"/>
                </a:lnTo>
                <a:lnTo>
                  <a:pt x="51054" y="307581"/>
                </a:lnTo>
                <a:lnTo>
                  <a:pt x="63766" y="261442"/>
                </a:lnTo>
                <a:lnTo>
                  <a:pt x="83997" y="218986"/>
                </a:lnTo>
                <a:lnTo>
                  <a:pt x="110985" y="180949"/>
                </a:lnTo>
                <a:lnTo>
                  <a:pt x="143979" y="148120"/>
                </a:lnTo>
                <a:lnTo>
                  <a:pt x="182181" y="121246"/>
                </a:lnTo>
                <a:lnTo>
                  <a:pt x="224840" y="101104"/>
                </a:lnTo>
                <a:lnTo>
                  <a:pt x="271183" y="88455"/>
                </a:lnTo>
                <a:lnTo>
                  <a:pt x="320433" y="84074"/>
                </a:lnTo>
                <a:lnTo>
                  <a:pt x="354380" y="85483"/>
                </a:lnTo>
                <a:lnTo>
                  <a:pt x="385241" y="90195"/>
                </a:lnTo>
                <a:lnTo>
                  <a:pt x="414439" y="98945"/>
                </a:lnTo>
                <a:lnTo>
                  <a:pt x="443445" y="112471"/>
                </a:lnTo>
                <a:lnTo>
                  <a:pt x="472109" y="74993"/>
                </a:lnTo>
                <a:lnTo>
                  <a:pt x="436930" y="58521"/>
                </a:lnTo>
                <a:lnTo>
                  <a:pt x="400062" y="46850"/>
                </a:lnTo>
                <a:lnTo>
                  <a:pt x="361302" y="39916"/>
                </a:lnTo>
                <a:lnTo>
                  <a:pt x="320433" y="37617"/>
                </a:lnTo>
                <a:lnTo>
                  <a:pt x="273164" y="41084"/>
                </a:lnTo>
                <a:lnTo>
                  <a:pt x="228015" y="51155"/>
                </a:lnTo>
                <a:lnTo>
                  <a:pt x="185496" y="67322"/>
                </a:lnTo>
                <a:lnTo>
                  <a:pt x="146100" y="89103"/>
                </a:lnTo>
                <a:lnTo>
                  <a:pt x="110337" y="115976"/>
                </a:lnTo>
                <a:lnTo>
                  <a:pt x="78714" y="147472"/>
                </a:lnTo>
                <a:lnTo>
                  <a:pt x="51701" y="183070"/>
                </a:lnTo>
                <a:lnTo>
                  <a:pt x="29832" y="222275"/>
                </a:lnTo>
                <a:lnTo>
                  <a:pt x="13589" y="264604"/>
                </a:lnTo>
                <a:lnTo>
                  <a:pt x="3479" y="309549"/>
                </a:lnTo>
                <a:lnTo>
                  <a:pt x="0" y="356616"/>
                </a:lnTo>
                <a:lnTo>
                  <a:pt x="3479" y="403669"/>
                </a:lnTo>
                <a:lnTo>
                  <a:pt x="13589" y="448614"/>
                </a:lnTo>
                <a:lnTo>
                  <a:pt x="29832" y="490943"/>
                </a:lnTo>
                <a:lnTo>
                  <a:pt x="51701" y="530148"/>
                </a:lnTo>
                <a:lnTo>
                  <a:pt x="78714" y="565759"/>
                </a:lnTo>
                <a:lnTo>
                  <a:pt x="110337" y="597242"/>
                </a:lnTo>
                <a:lnTo>
                  <a:pt x="146100" y="624128"/>
                </a:lnTo>
                <a:lnTo>
                  <a:pt x="185496" y="645896"/>
                </a:lnTo>
                <a:lnTo>
                  <a:pt x="228015" y="662063"/>
                </a:lnTo>
                <a:lnTo>
                  <a:pt x="273164" y="672134"/>
                </a:lnTo>
                <a:lnTo>
                  <a:pt x="320433" y="675601"/>
                </a:lnTo>
                <a:lnTo>
                  <a:pt x="367715" y="672134"/>
                </a:lnTo>
                <a:lnTo>
                  <a:pt x="412864" y="662063"/>
                </a:lnTo>
                <a:lnTo>
                  <a:pt x="455383" y="645896"/>
                </a:lnTo>
                <a:lnTo>
                  <a:pt x="494766" y="624128"/>
                </a:lnTo>
                <a:lnTo>
                  <a:pt x="530529" y="597242"/>
                </a:lnTo>
                <a:lnTo>
                  <a:pt x="562165" y="565759"/>
                </a:lnTo>
                <a:lnTo>
                  <a:pt x="589165" y="530148"/>
                </a:lnTo>
                <a:lnTo>
                  <a:pt x="611047" y="490943"/>
                </a:lnTo>
                <a:lnTo>
                  <a:pt x="627291" y="448614"/>
                </a:lnTo>
                <a:lnTo>
                  <a:pt x="637400" y="403669"/>
                </a:lnTo>
                <a:lnTo>
                  <a:pt x="640880" y="356616"/>
                </a:lnTo>
                <a:close/>
              </a:path>
              <a:path w="656590" h="675639">
                <a:moveTo>
                  <a:pt x="656094" y="7429"/>
                </a:moveTo>
                <a:lnTo>
                  <a:pt x="654265" y="4953"/>
                </a:lnTo>
                <a:lnTo>
                  <a:pt x="646976" y="990"/>
                </a:lnTo>
                <a:lnTo>
                  <a:pt x="639851" y="0"/>
                </a:lnTo>
                <a:lnTo>
                  <a:pt x="629246" y="0"/>
                </a:lnTo>
                <a:lnTo>
                  <a:pt x="571233" y="8915"/>
                </a:lnTo>
                <a:lnTo>
                  <a:pt x="531342" y="35623"/>
                </a:lnTo>
                <a:lnTo>
                  <a:pt x="504685" y="67233"/>
                </a:lnTo>
                <a:lnTo>
                  <a:pt x="477520" y="100952"/>
                </a:lnTo>
                <a:lnTo>
                  <a:pt x="449834" y="136766"/>
                </a:lnTo>
                <a:lnTo>
                  <a:pt x="421640" y="174688"/>
                </a:lnTo>
                <a:lnTo>
                  <a:pt x="392925" y="214706"/>
                </a:lnTo>
                <a:lnTo>
                  <a:pt x="363689" y="256832"/>
                </a:lnTo>
                <a:lnTo>
                  <a:pt x="333946" y="301053"/>
                </a:lnTo>
                <a:lnTo>
                  <a:pt x="303682" y="347370"/>
                </a:lnTo>
                <a:lnTo>
                  <a:pt x="272910" y="395795"/>
                </a:lnTo>
                <a:lnTo>
                  <a:pt x="268274" y="402386"/>
                </a:lnTo>
                <a:lnTo>
                  <a:pt x="263791" y="405688"/>
                </a:lnTo>
                <a:lnTo>
                  <a:pt x="259486" y="405688"/>
                </a:lnTo>
                <a:lnTo>
                  <a:pt x="254546" y="401980"/>
                </a:lnTo>
                <a:lnTo>
                  <a:pt x="248183" y="390842"/>
                </a:lnTo>
                <a:lnTo>
                  <a:pt x="240385" y="372300"/>
                </a:lnTo>
                <a:lnTo>
                  <a:pt x="231165" y="346316"/>
                </a:lnTo>
                <a:lnTo>
                  <a:pt x="225602" y="332473"/>
                </a:lnTo>
                <a:lnTo>
                  <a:pt x="218859" y="322580"/>
                </a:lnTo>
                <a:lnTo>
                  <a:pt x="210934" y="316636"/>
                </a:lnTo>
                <a:lnTo>
                  <a:pt x="201841" y="314655"/>
                </a:lnTo>
                <a:lnTo>
                  <a:pt x="193332" y="315404"/>
                </a:lnTo>
                <a:lnTo>
                  <a:pt x="148844" y="336270"/>
                </a:lnTo>
                <a:lnTo>
                  <a:pt x="129273" y="366610"/>
                </a:lnTo>
                <a:lnTo>
                  <a:pt x="130898" y="379780"/>
                </a:lnTo>
                <a:lnTo>
                  <a:pt x="143814" y="427278"/>
                </a:lnTo>
                <a:lnTo>
                  <a:pt x="166179" y="491934"/>
                </a:lnTo>
                <a:lnTo>
                  <a:pt x="186055" y="529780"/>
                </a:lnTo>
                <a:lnTo>
                  <a:pt x="237121" y="540258"/>
                </a:lnTo>
                <a:lnTo>
                  <a:pt x="253276" y="539153"/>
                </a:lnTo>
                <a:lnTo>
                  <a:pt x="266446" y="535813"/>
                </a:lnTo>
                <a:lnTo>
                  <a:pt x="276631" y="530237"/>
                </a:lnTo>
                <a:lnTo>
                  <a:pt x="283845" y="522452"/>
                </a:lnTo>
                <a:lnTo>
                  <a:pt x="311365" y="480085"/>
                </a:lnTo>
                <a:lnTo>
                  <a:pt x="339280" y="438073"/>
                </a:lnTo>
                <a:lnTo>
                  <a:pt x="367588" y="396417"/>
                </a:lnTo>
                <a:lnTo>
                  <a:pt x="396278" y="355117"/>
                </a:lnTo>
                <a:lnTo>
                  <a:pt x="425348" y="314172"/>
                </a:lnTo>
                <a:lnTo>
                  <a:pt x="454812" y="273596"/>
                </a:lnTo>
                <a:lnTo>
                  <a:pt x="484657" y="233375"/>
                </a:lnTo>
                <a:lnTo>
                  <a:pt x="514883" y="193497"/>
                </a:lnTo>
                <a:lnTo>
                  <a:pt x="545503" y="153987"/>
                </a:lnTo>
                <a:lnTo>
                  <a:pt x="576516" y="114833"/>
                </a:lnTo>
                <a:lnTo>
                  <a:pt x="607910" y="76047"/>
                </a:lnTo>
                <a:lnTo>
                  <a:pt x="639686" y="37604"/>
                </a:lnTo>
                <a:lnTo>
                  <a:pt x="646861" y="28295"/>
                </a:lnTo>
                <a:lnTo>
                  <a:pt x="651992" y="20662"/>
                </a:lnTo>
                <a:lnTo>
                  <a:pt x="655066" y="14693"/>
                </a:lnTo>
                <a:lnTo>
                  <a:pt x="656094" y="10388"/>
                </a:lnTo>
                <a:lnTo>
                  <a:pt x="656094" y="7429"/>
                </a:lnTo>
                <a:close/>
              </a:path>
            </a:pathLst>
          </a:custGeom>
          <a:solidFill>
            <a:srgbClr val="EB58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7423" y="3345598"/>
            <a:ext cx="656590" cy="675640"/>
          </a:xfrm>
          <a:custGeom>
            <a:avLst/>
            <a:gdLst/>
            <a:ahLst/>
            <a:cxnLst/>
            <a:rect l="l" t="t" r="r" b="b"/>
            <a:pathLst>
              <a:path w="656590" h="675639">
                <a:moveTo>
                  <a:pt x="640880" y="356603"/>
                </a:moveTo>
                <a:lnTo>
                  <a:pt x="636155" y="301167"/>
                </a:lnTo>
                <a:lnTo>
                  <a:pt x="622477" y="249135"/>
                </a:lnTo>
                <a:lnTo>
                  <a:pt x="600570" y="200926"/>
                </a:lnTo>
                <a:lnTo>
                  <a:pt x="571157" y="156921"/>
                </a:lnTo>
                <a:lnTo>
                  <a:pt x="540994" y="192519"/>
                </a:lnTo>
                <a:lnTo>
                  <a:pt x="565442" y="228777"/>
                </a:lnTo>
                <a:lnTo>
                  <a:pt x="581952" y="267716"/>
                </a:lnTo>
                <a:lnTo>
                  <a:pt x="591273" y="310070"/>
                </a:lnTo>
                <a:lnTo>
                  <a:pt x="594207" y="356603"/>
                </a:lnTo>
                <a:lnTo>
                  <a:pt x="589813" y="405625"/>
                </a:lnTo>
                <a:lnTo>
                  <a:pt x="577100" y="451751"/>
                </a:lnTo>
                <a:lnTo>
                  <a:pt x="556869" y="494207"/>
                </a:lnTo>
                <a:lnTo>
                  <a:pt x="529882" y="532231"/>
                </a:lnTo>
                <a:lnTo>
                  <a:pt x="496900" y="565048"/>
                </a:lnTo>
                <a:lnTo>
                  <a:pt x="458685" y="591908"/>
                </a:lnTo>
                <a:lnTo>
                  <a:pt x="416026" y="612051"/>
                </a:lnTo>
                <a:lnTo>
                  <a:pt x="369684" y="624687"/>
                </a:lnTo>
                <a:lnTo>
                  <a:pt x="320433" y="629069"/>
                </a:lnTo>
                <a:lnTo>
                  <a:pt x="271183" y="624687"/>
                </a:lnTo>
                <a:lnTo>
                  <a:pt x="224840" y="612051"/>
                </a:lnTo>
                <a:lnTo>
                  <a:pt x="182181" y="591908"/>
                </a:lnTo>
                <a:lnTo>
                  <a:pt x="143979" y="565048"/>
                </a:lnTo>
                <a:lnTo>
                  <a:pt x="110985" y="532231"/>
                </a:lnTo>
                <a:lnTo>
                  <a:pt x="83997" y="494207"/>
                </a:lnTo>
                <a:lnTo>
                  <a:pt x="63766" y="451751"/>
                </a:lnTo>
                <a:lnTo>
                  <a:pt x="51054" y="405625"/>
                </a:lnTo>
                <a:lnTo>
                  <a:pt x="46659" y="356603"/>
                </a:lnTo>
                <a:lnTo>
                  <a:pt x="51054" y="307568"/>
                </a:lnTo>
                <a:lnTo>
                  <a:pt x="63766" y="261442"/>
                </a:lnTo>
                <a:lnTo>
                  <a:pt x="83997" y="218973"/>
                </a:lnTo>
                <a:lnTo>
                  <a:pt x="110985" y="180936"/>
                </a:lnTo>
                <a:lnTo>
                  <a:pt x="143979" y="148107"/>
                </a:lnTo>
                <a:lnTo>
                  <a:pt x="182181" y="121234"/>
                </a:lnTo>
                <a:lnTo>
                  <a:pt x="224840" y="101092"/>
                </a:lnTo>
                <a:lnTo>
                  <a:pt x="271183" y="88442"/>
                </a:lnTo>
                <a:lnTo>
                  <a:pt x="320433" y="84061"/>
                </a:lnTo>
                <a:lnTo>
                  <a:pt x="354380" y="85471"/>
                </a:lnTo>
                <a:lnTo>
                  <a:pt x="385241" y="90182"/>
                </a:lnTo>
                <a:lnTo>
                  <a:pt x="414439" y="98933"/>
                </a:lnTo>
                <a:lnTo>
                  <a:pt x="443445" y="112458"/>
                </a:lnTo>
                <a:lnTo>
                  <a:pt x="472109" y="74980"/>
                </a:lnTo>
                <a:lnTo>
                  <a:pt x="436930" y="58508"/>
                </a:lnTo>
                <a:lnTo>
                  <a:pt x="400062" y="46837"/>
                </a:lnTo>
                <a:lnTo>
                  <a:pt x="361302" y="39903"/>
                </a:lnTo>
                <a:lnTo>
                  <a:pt x="320433" y="37604"/>
                </a:lnTo>
                <a:lnTo>
                  <a:pt x="273164" y="41071"/>
                </a:lnTo>
                <a:lnTo>
                  <a:pt x="228015" y="51142"/>
                </a:lnTo>
                <a:lnTo>
                  <a:pt x="185496" y="67310"/>
                </a:lnTo>
                <a:lnTo>
                  <a:pt x="146100" y="89090"/>
                </a:lnTo>
                <a:lnTo>
                  <a:pt x="110337" y="115963"/>
                </a:lnTo>
                <a:lnTo>
                  <a:pt x="78714" y="147459"/>
                </a:lnTo>
                <a:lnTo>
                  <a:pt x="51701" y="183057"/>
                </a:lnTo>
                <a:lnTo>
                  <a:pt x="29832" y="222275"/>
                </a:lnTo>
                <a:lnTo>
                  <a:pt x="13589" y="264591"/>
                </a:lnTo>
                <a:lnTo>
                  <a:pt x="3479" y="309537"/>
                </a:lnTo>
                <a:lnTo>
                  <a:pt x="0" y="356603"/>
                </a:lnTo>
                <a:lnTo>
                  <a:pt x="3479" y="403656"/>
                </a:lnTo>
                <a:lnTo>
                  <a:pt x="13589" y="448602"/>
                </a:lnTo>
                <a:lnTo>
                  <a:pt x="29832" y="490931"/>
                </a:lnTo>
                <a:lnTo>
                  <a:pt x="51701" y="530148"/>
                </a:lnTo>
                <a:lnTo>
                  <a:pt x="78714" y="565746"/>
                </a:lnTo>
                <a:lnTo>
                  <a:pt x="110337" y="597230"/>
                </a:lnTo>
                <a:lnTo>
                  <a:pt x="146100" y="624116"/>
                </a:lnTo>
                <a:lnTo>
                  <a:pt x="185496" y="645883"/>
                </a:lnTo>
                <a:lnTo>
                  <a:pt x="228015" y="662063"/>
                </a:lnTo>
                <a:lnTo>
                  <a:pt x="273164" y="672122"/>
                </a:lnTo>
                <a:lnTo>
                  <a:pt x="320433" y="675589"/>
                </a:lnTo>
                <a:lnTo>
                  <a:pt x="367715" y="672122"/>
                </a:lnTo>
                <a:lnTo>
                  <a:pt x="412864" y="662063"/>
                </a:lnTo>
                <a:lnTo>
                  <a:pt x="455383" y="645883"/>
                </a:lnTo>
                <a:lnTo>
                  <a:pt x="494766" y="624116"/>
                </a:lnTo>
                <a:lnTo>
                  <a:pt x="530529" y="597230"/>
                </a:lnTo>
                <a:lnTo>
                  <a:pt x="562165" y="565746"/>
                </a:lnTo>
                <a:lnTo>
                  <a:pt x="589165" y="530148"/>
                </a:lnTo>
                <a:lnTo>
                  <a:pt x="611047" y="490931"/>
                </a:lnTo>
                <a:lnTo>
                  <a:pt x="627291" y="448602"/>
                </a:lnTo>
                <a:lnTo>
                  <a:pt x="637400" y="403656"/>
                </a:lnTo>
                <a:lnTo>
                  <a:pt x="640880" y="356603"/>
                </a:lnTo>
                <a:close/>
              </a:path>
              <a:path w="656590" h="675639">
                <a:moveTo>
                  <a:pt x="656094" y="7416"/>
                </a:moveTo>
                <a:lnTo>
                  <a:pt x="654265" y="4940"/>
                </a:lnTo>
                <a:lnTo>
                  <a:pt x="646976" y="990"/>
                </a:lnTo>
                <a:lnTo>
                  <a:pt x="639851" y="0"/>
                </a:lnTo>
                <a:lnTo>
                  <a:pt x="629246" y="0"/>
                </a:lnTo>
                <a:lnTo>
                  <a:pt x="571233" y="8902"/>
                </a:lnTo>
                <a:lnTo>
                  <a:pt x="531342" y="35610"/>
                </a:lnTo>
                <a:lnTo>
                  <a:pt x="504685" y="67233"/>
                </a:lnTo>
                <a:lnTo>
                  <a:pt x="477520" y="100952"/>
                </a:lnTo>
                <a:lnTo>
                  <a:pt x="449834" y="136766"/>
                </a:lnTo>
                <a:lnTo>
                  <a:pt x="421640" y="174675"/>
                </a:lnTo>
                <a:lnTo>
                  <a:pt x="392925" y="214693"/>
                </a:lnTo>
                <a:lnTo>
                  <a:pt x="363689" y="256819"/>
                </a:lnTo>
                <a:lnTo>
                  <a:pt x="333946" y="301040"/>
                </a:lnTo>
                <a:lnTo>
                  <a:pt x="303682" y="347357"/>
                </a:lnTo>
                <a:lnTo>
                  <a:pt x="272910" y="395782"/>
                </a:lnTo>
                <a:lnTo>
                  <a:pt x="268274" y="402386"/>
                </a:lnTo>
                <a:lnTo>
                  <a:pt x="263791" y="405676"/>
                </a:lnTo>
                <a:lnTo>
                  <a:pt x="259486" y="405676"/>
                </a:lnTo>
                <a:lnTo>
                  <a:pt x="254546" y="401967"/>
                </a:lnTo>
                <a:lnTo>
                  <a:pt x="248183" y="390842"/>
                </a:lnTo>
                <a:lnTo>
                  <a:pt x="240385" y="372287"/>
                </a:lnTo>
                <a:lnTo>
                  <a:pt x="231165" y="346316"/>
                </a:lnTo>
                <a:lnTo>
                  <a:pt x="225602" y="332460"/>
                </a:lnTo>
                <a:lnTo>
                  <a:pt x="218859" y="322567"/>
                </a:lnTo>
                <a:lnTo>
                  <a:pt x="210934" y="316623"/>
                </a:lnTo>
                <a:lnTo>
                  <a:pt x="201841" y="314642"/>
                </a:lnTo>
                <a:lnTo>
                  <a:pt x="193332" y="315391"/>
                </a:lnTo>
                <a:lnTo>
                  <a:pt x="148844" y="336257"/>
                </a:lnTo>
                <a:lnTo>
                  <a:pt x="129273" y="366598"/>
                </a:lnTo>
                <a:lnTo>
                  <a:pt x="130898" y="379768"/>
                </a:lnTo>
                <a:lnTo>
                  <a:pt x="143814" y="427266"/>
                </a:lnTo>
                <a:lnTo>
                  <a:pt x="166179" y="491921"/>
                </a:lnTo>
                <a:lnTo>
                  <a:pt x="186055" y="529767"/>
                </a:lnTo>
                <a:lnTo>
                  <a:pt x="237121" y="540258"/>
                </a:lnTo>
                <a:lnTo>
                  <a:pt x="253276" y="539140"/>
                </a:lnTo>
                <a:lnTo>
                  <a:pt x="266446" y="535800"/>
                </a:lnTo>
                <a:lnTo>
                  <a:pt x="276631" y="530237"/>
                </a:lnTo>
                <a:lnTo>
                  <a:pt x="283845" y="522439"/>
                </a:lnTo>
                <a:lnTo>
                  <a:pt x="311365" y="480072"/>
                </a:lnTo>
                <a:lnTo>
                  <a:pt x="339280" y="438061"/>
                </a:lnTo>
                <a:lnTo>
                  <a:pt x="367588" y="396405"/>
                </a:lnTo>
                <a:lnTo>
                  <a:pt x="396278" y="355104"/>
                </a:lnTo>
                <a:lnTo>
                  <a:pt x="425348" y="314172"/>
                </a:lnTo>
                <a:lnTo>
                  <a:pt x="454812" y="273583"/>
                </a:lnTo>
                <a:lnTo>
                  <a:pt x="484657" y="233362"/>
                </a:lnTo>
                <a:lnTo>
                  <a:pt x="514883" y="193497"/>
                </a:lnTo>
                <a:lnTo>
                  <a:pt x="545503" y="153987"/>
                </a:lnTo>
                <a:lnTo>
                  <a:pt x="576516" y="114833"/>
                </a:lnTo>
                <a:lnTo>
                  <a:pt x="607910" y="76034"/>
                </a:lnTo>
                <a:lnTo>
                  <a:pt x="639686" y="37592"/>
                </a:lnTo>
                <a:lnTo>
                  <a:pt x="646861" y="28282"/>
                </a:lnTo>
                <a:lnTo>
                  <a:pt x="651992" y="20650"/>
                </a:lnTo>
                <a:lnTo>
                  <a:pt x="655066" y="14681"/>
                </a:lnTo>
                <a:lnTo>
                  <a:pt x="656094" y="10388"/>
                </a:lnTo>
                <a:lnTo>
                  <a:pt x="656094" y="7416"/>
                </a:lnTo>
                <a:close/>
              </a:path>
            </a:pathLst>
          </a:custGeom>
          <a:solidFill>
            <a:srgbClr val="EB58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423" y="5061102"/>
            <a:ext cx="656590" cy="675640"/>
          </a:xfrm>
          <a:custGeom>
            <a:avLst/>
            <a:gdLst/>
            <a:ahLst/>
            <a:cxnLst/>
            <a:rect l="l" t="t" r="r" b="b"/>
            <a:pathLst>
              <a:path w="656590" h="675639">
                <a:moveTo>
                  <a:pt x="640880" y="356603"/>
                </a:moveTo>
                <a:lnTo>
                  <a:pt x="636155" y="301167"/>
                </a:lnTo>
                <a:lnTo>
                  <a:pt x="622477" y="249135"/>
                </a:lnTo>
                <a:lnTo>
                  <a:pt x="600570" y="200926"/>
                </a:lnTo>
                <a:lnTo>
                  <a:pt x="571157" y="156921"/>
                </a:lnTo>
                <a:lnTo>
                  <a:pt x="540994" y="192519"/>
                </a:lnTo>
                <a:lnTo>
                  <a:pt x="565442" y="228777"/>
                </a:lnTo>
                <a:lnTo>
                  <a:pt x="581952" y="267716"/>
                </a:lnTo>
                <a:lnTo>
                  <a:pt x="591273" y="310070"/>
                </a:lnTo>
                <a:lnTo>
                  <a:pt x="594207" y="356603"/>
                </a:lnTo>
                <a:lnTo>
                  <a:pt x="589813" y="405638"/>
                </a:lnTo>
                <a:lnTo>
                  <a:pt x="577100" y="451764"/>
                </a:lnTo>
                <a:lnTo>
                  <a:pt x="556869" y="494207"/>
                </a:lnTo>
                <a:lnTo>
                  <a:pt x="529882" y="532231"/>
                </a:lnTo>
                <a:lnTo>
                  <a:pt x="496900" y="565061"/>
                </a:lnTo>
                <a:lnTo>
                  <a:pt x="458685" y="591921"/>
                </a:lnTo>
                <a:lnTo>
                  <a:pt x="416026" y="612051"/>
                </a:lnTo>
                <a:lnTo>
                  <a:pt x="369684" y="624687"/>
                </a:lnTo>
                <a:lnTo>
                  <a:pt x="320433" y="629069"/>
                </a:lnTo>
                <a:lnTo>
                  <a:pt x="271183" y="624687"/>
                </a:lnTo>
                <a:lnTo>
                  <a:pt x="224840" y="612051"/>
                </a:lnTo>
                <a:lnTo>
                  <a:pt x="182181" y="591921"/>
                </a:lnTo>
                <a:lnTo>
                  <a:pt x="143979" y="565061"/>
                </a:lnTo>
                <a:lnTo>
                  <a:pt x="110985" y="532231"/>
                </a:lnTo>
                <a:lnTo>
                  <a:pt x="83997" y="494207"/>
                </a:lnTo>
                <a:lnTo>
                  <a:pt x="63766" y="451764"/>
                </a:lnTo>
                <a:lnTo>
                  <a:pt x="51054" y="405638"/>
                </a:lnTo>
                <a:lnTo>
                  <a:pt x="46659" y="356603"/>
                </a:lnTo>
                <a:lnTo>
                  <a:pt x="51054" y="307568"/>
                </a:lnTo>
                <a:lnTo>
                  <a:pt x="63766" y="261442"/>
                </a:lnTo>
                <a:lnTo>
                  <a:pt x="83997" y="218973"/>
                </a:lnTo>
                <a:lnTo>
                  <a:pt x="110985" y="180949"/>
                </a:lnTo>
                <a:lnTo>
                  <a:pt x="143979" y="148107"/>
                </a:lnTo>
                <a:lnTo>
                  <a:pt x="182181" y="121234"/>
                </a:lnTo>
                <a:lnTo>
                  <a:pt x="224840" y="101092"/>
                </a:lnTo>
                <a:lnTo>
                  <a:pt x="271183" y="88455"/>
                </a:lnTo>
                <a:lnTo>
                  <a:pt x="320433" y="84061"/>
                </a:lnTo>
                <a:lnTo>
                  <a:pt x="354380" y="85471"/>
                </a:lnTo>
                <a:lnTo>
                  <a:pt x="385241" y="90182"/>
                </a:lnTo>
                <a:lnTo>
                  <a:pt x="414439" y="98945"/>
                </a:lnTo>
                <a:lnTo>
                  <a:pt x="443445" y="112458"/>
                </a:lnTo>
                <a:lnTo>
                  <a:pt x="472109" y="74980"/>
                </a:lnTo>
                <a:lnTo>
                  <a:pt x="436930" y="58508"/>
                </a:lnTo>
                <a:lnTo>
                  <a:pt x="400062" y="46850"/>
                </a:lnTo>
                <a:lnTo>
                  <a:pt x="361302" y="39903"/>
                </a:lnTo>
                <a:lnTo>
                  <a:pt x="320433" y="37604"/>
                </a:lnTo>
                <a:lnTo>
                  <a:pt x="273164" y="41084"/>
                </a:lnTo>
                <a:lnTo>
                  <a:pt x="228015" y="51142"/>
                </a:lnTo>
                <a:lnTo>
                  <a:pt x="185496" y="67310"/>
                </a:lnTo>
                <a:lnTo>
                  <a:pt x="146100" y="89090"/>
                </a:lnTo>
                <a:lnTo>
                  <a:pt x="110337" y="115976"/>
                </a:lnTo>
                <a:lnTo>
                  <a:pt x="78714" y="147459"/>
                </a:lnTo>
                <a:lnTo>
                  <a:pt x="51701" y="183057"/>
                </a:lnTo>
                <a:lnTo>
                  <a:pt x="29832" y="222275"/>
                </a:lnTo>
                <a:lnTo>
                  <a:pt x="13589" y="264604"/>
                </a:lnTo>
                <a:lnTo>
                  <a:pt x="3479" y="309549"/>
                </a:lnTo>
                <a:lnTo>
                  <a:pt x="0" y="356603"/>
                </a:lnTo>
                <a:lnTo>
                  <a:pt x="3479" y="403669"/>
                </a:lnTo>
                <a:lnTo>
                  <a:pt x="13589" y="448614"/>
                </a:lnTo>
                <a:lnTo>
                  <a:pt x="29832" y="490931"/>
                </a:lnTo>
                <a:lnTo>
                  <a:pt x="51701" y="530148"/>
                </a:lnTo>
                <a:lnTo>
                  <a:pt x="78714" y="565746"/>
                </a:lnTo>
                <a:lnTo>
                  <a:pt x="110337" y="597242"/>
                </a:lnTo>
                <a:lnTo>
                  <a:pt x="146100" y="624116"/>
                </a:lnTo>
                <a:lnTo>
                  <a:pt x="185496" y="645896"/>
                </a:lnTo>
                <a:lnTo>
                  <a:pt x="228015" y="662063"/>
                </a:lnTo>
                <a:lnTo>
                  <a:pt x="273164" y="672134"/>
                </a:lnTo>
                <a:lnTo>
                  <a:pt x="320433" y="675601"/>
                </a:lnTo>
                <a:lnTo>
                  <a:pt x="367715" y="672134"/>
                </a:lnTo>
                <a:lnTo>
                  <a:pt x="412864" y="662063"/>
                </a:lnTo>
                <a:lnTo>
                  <a:pt x="455383" y="645896"/>
                </a:lnTo>
                <a:lnTo>
                  <a:pt x="494766" y="624116"/>
                </a:lnTo>
                <a:lnTo>
                  <a:pt x="530529" y="597242"/>
                </a:lnTo>
                <a:lnTo>
                  <a:pt x="562165" y="565746"/>
                </a:lnTo>
                <a:lnTo>
                  <a:pt x="589165" y="530148"/>
                </a:lnTo>
                <a:lnTo>
                  <a:pt x="611047" y="490931"/>
                </a:lnTo>
                <a:lnTo>
                  <a:pt x="627291" y="448614"/>
                </a:lnTo>
                <a:lnTo>
                  <a:pt x="637400" y="403669"/>
                </a:lnTo>
                <a:lnTo>
                  <a:pt x="640880" y="356603"/>
                </a:lnTo>
                <a:close/>
              </a:path>
              <a:path w="656590" h="675639">
                <a:moveTo>
                  <a:pt x="656094" y="7416"/>
                </a:moveTo>
                <a:lnTo>
                  <a:pt x="654265" y="4940"/>
                </a:lnTo>
                <a:lnTo>
                  <a:pt x="646976" y="990"/>
                </a:lnTo>
                <a:lnTo>
                  <a:pt x="639851" y="0"/>
                </a:lnTo>
                <a:lnTo>
                  <a:pt x="629246" y="0"/>
                </a:lnTo>
                <a:lnTo>
                  <a:pt x="571233" y="8902"/>
                </a:lnTo>
                <a:lnTo>
                  <a:pt x="531342" y="35623"/>
                </a:lnTo>
                <a:lnTo>
                  <a:pt x="504685" y="67233"/>
                </a:lnTo>
                <a:lnTo>
                  <a:pt x="477520" y="100952"/>
                </a:lnTo>
                <a:lnTo>
                  <a:pt x="449834" y="136766"/>
                </a:lnTo>
                <a:lnTo>
                  <a:pt x="421640" y="174688"/>
                </a:lnTo>
                <a:lnTo>
                  <a:pt x="392925" y="214706"/>
                </a:lnTo>
                <a:lnTo>
                  <a:pt x="363689" y="256819"/>
                </a:lnTo>
                <a:lnTo>
                  <a:pt x="333946" y="301040"/>
                </a:lnTo>
                <a:lnTo>
                  <a:pt x="303682" y="347370"/>
                </a:lnTo>
                <a:lnTo>
                  <a:pt x="272910" y="395782"/>
                </a:lnTo>
                <a:lnTo>
                  <a:pt x="268274" y="402386"/>
                </a:lnTo>
                <a:lnTo>
                  <a:pt x="263791" y="405688"/>
                </a:lnTo>
                <a:lnTo>
                  <a:pt x="259486" y="405688"/>
                </a:lnTo>
                <a:lnTo>
                  <a:pt x="254546" y="401967"/>
                </a:lnTo>
                <a:lnTo>
                  <a:pt x="248183" y="390842"/>
                </a:lnTo>
                <a:lnTo>
                  <a:pt x="240385" y="372287"/>
                </a:lnTo>
                <a:lnTo>
                  <a:pt x="231165" y="346316"/>
                </a:lnTo>
                <a:lnTo>
                  <a:pt x="225602" y="332460"/>
                </a:lnTo>
                <a:lnTo>
                  <a:pt x="218859" y="322567"/>
                </a:lnTo>
                <a:lnTo>
                  <a:pt x="210934" y="316636"/>
                </a:lnTo>
                <a:lnTo>
                  <a:pt x="201841" y="314655"/>
                </a:lnTo>
                <a:lnTo>
                  <a:pt x="193332" y="315391"/>
                </a:lnTo>
                <a:lnTo>
                  <a:pt x="148844" y="336270"/>
                </a:lnTo>
                <a:lnTo>
                  <a:pt x="129273" y="366598"/>
                </a:lnTo>
                <a:lnTo>
                  <a:pt x="130898" y="379768"/>
                </a:lnTo>
                <a:lnTo>
                  <a:pt x="143814" y="427266"/>
                </a:lnTo>
                <a:lnTo>
                  <a:pt x="166179" y="491921"/>
                </a:lnTo>
                <a:lnTo>
                  <a:pt x="186055" y="529767"/>
                </a:lnTo>
                <a:lnTo>
                  <a:pt x="237121" y="540258"/>
                </a:lnTo>
                <a:lnTo>
                  <a:pt x="253276" y="539140"/>
                </a:lnTo>
                <a:lnTo>
                  <a:pt x="266446" y="535800"/>
                </a:lnTo>
                <a:lnTo>
                  <a:pt x="276631" y="530237"/>
                </a:lnTo>
                <a:lnTo>
                  <a:pt x="283845" y="522439"/>
                </a:lnTo>
                <a:lnTo>
                  <a:pt x="311365" y="480072"/>
                </a:lnTo>
                <a:lnTo>
                  <a:pt x="339280" y="438061"/>
                </a:lnTo>
                <a:lnTo>
                  <a:pt x="367588" y="396405"/>
                </a:lnTo>
                <a:lnTo>
                  <a:pt x="396278" y="355117"/>
                </a:lnTo>
                <a:lnTo>
                  <a:pt x="425348" y="314172"/>
                </a:lnTo>
                <a:lnTo>
                  <a:pt x="454812" y="273583"/>
                </a:lnTo>
                <a:lnTo>
                  <a:pt x="484657" y="233362"/>
                </a:lnTo>
                <a:lnTo>
                  <a:pt x="514883" y="193497"/>
                </a:lnTo>
                <a:lnTo>
                  <a:pt x="545503" y="153987"/>
                </a:lnTo>
                <a:lnTo>
                  <a:pt x="576516" y="114833"/>
                </a:lnTo>
                <a:lnTo>
                  <a:pt x="607910" y="76034"/>
                </a:lnTo>
                <a:lnTo>
                  <a:pt x="639686" y="37592"/>
                </a:lnTo>
                <a:lnTo>
                  <a:pt x="646861" y="28295"/>
                </a:lnTo>
                <a:lnTo>
                  <a:pt x="651992" y="20650"/>
                </a:lnTo>
                <a:lnTo>
                  <a:pt x="655066" y="14681"/>
                </a:lnTo>
                <a:lnTo>
                  <a:pt x="656094" y="10388"/>
                </a:lnTo>
                <a:lnTo>
                  <a:pt x="656094" y="7416"/>
                </a:lnTo>
                <a:close/>
              </a:path>
            </a:pathLst>
          </a:custGeom>
          <a:solidFill>
            <a:srgbClr val="EB58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3"/>
          <p:cNvSpPr/>
          <p:nvPr/>
        </p:nvSpPr>
        <p:spPr>
          <a:xfrm>
            <a:off x="292099" y="-5262"/>
            <a:ext cx="8521701" cy="6833507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F4A45E7-0BFA-04CC-E26C-F27919F37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90" y="1194086"/>
            <a:ext cx="8330658" cy="5391182"/>
          </a:xfrm>
          <a:prstGeom prst="rect">
            <a:avLst/>
          </a:prstGeom>
        </p:spPr>
      </p:pic>
      <p:grpSp>
        <p:nvGrpSpPr>
          <p:cNvPr id="2" name="object 3">
            <a:extLst>
              <a:ext uri="{FF2B5EF4-FFF2-40B4-BE49-F238E27FC236}">
                <a16:creationId xmlns:a16="http://schemas.microsoft.com/office/drawing/2014/main" id="{DA9B6E09-3909-855C-25E5-1F89E629B980}"/>
              </a:ext>
            </a:extLst>
          </p:cNvPr>
          <p:cNvGrpSpPr/>
          <p:nvPr/>
        </p:nvGrpSpPr>
        <p:grpSpPr>
          <a:xfrm>
            <a:off x="0" y="-5472"/>
            <a:ext cx="8813800" cy="1596147"/>
            <a:chOff x="115" y="0"/>
            <a:chExt cx="8813800" cy="1561465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FCABABCD-BCB4-C430-81CB-FCBD8F64564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6447" y="0"/>
              <a:ext cx="1560975" cy="1560975"/>
            </a:xfrm>
            <a:prstGeom prst="rect">
              <a:avLst/>
            </a:prstGeom>
          </p:spPr>
        </p:pic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DBD38B62-6F24-90EB-FA67-466728C360C4}"/>
                </a:ext>
              </a:extLst>
            </p:cNvPr>
            <p:cNvSpPr/>
            <p:nvPr/>
          </p:nvSpPr>
          <p:spPr>
            <a:xfrm>
              <a:off x="115" y="0"/>
              <a:ext cx="8813800" cy="961390"/>
            </a:xfrm>
            <a:custGeom>
              <a:avLst/>
              <a:gdLst/>
              <a:ahLst/>
              <a:cxnLst/>
              <a:rect l="l" t="t" r="r" b="b"/>
              <a:pathLst>
                <a:path w="8813800" h="961390">
                  <a:moveTo>
                    <a:pt x="8813568" y="961332"/>
                  </a:moveTo>
                  <a:lnTo>
                    <a:pt x="0" y="961332"/>
                  </a:lnTo>
                  <a:lnTo>
                    <a:pt x="0" y="0"/>
                  </a:lnTo>
                  <a:lnTo>
                    <a:pt x="8813568" y="0"/>
                  </a:lnTo>
                  <a:lnTo>
                    <a:pt x="8813568" y="961332"/>
                  </a:lnTo>
                  <a:close/>
                </a:path>
              </a:pathLst>
            </a:custGeom>
            <a:solidFill>
              <a:srgbClr val="EB5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EA62BF3E-AA18-3FC4-CD43-F3B97703211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094" y="80734"/>
              <a:ext cx="609161" cy="68530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1275D2-763C-801E-9215-70FBF216E918}"/>
              </a:ext>
            </a:extLst>
          </p:cNvPr>
          <p:cNvSpPr txBox="1"/>
          <p:nvPr/>
        </p:nvSpPr>
        <p:spPr>
          <a:xfrm>
            <a:off x="1282700" y="211552"/>
            <a:ext cx="723900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900" spc="25" dirty="0">
                <a:solidFill>
                  <a:schemeClr val="bg1"/>
                </a:solidFill>
                <a:latin typeface="CORESANSG-REGULAR" panose="020B0503030302020202" pitchFamily="34" charset="77"/>
              </a:rPr>
              <a:t>ТЕНЕРИФЕ – экскурсионные программы </a:t>
            </a:r>
            <a:endParaRPr lang="ru-UA" sz="2900" dirty="0">
              <a:solidFill>
                <a:schemeClr val="bg1"/>
              </a:solidFill>
              <a:latin typeface="CORESANSG-REGULAR" panose="020B0503030302020202" pitchFamily="34" charset="7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31B85D5-6925-B3F3-F2B0-81AF68CC2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73279F02-6AF5-51B5-B2C4-E4D2756B8B74}"/>
              </a:ext>
            </a:extLst>
          </p:cNvPr>
          <p:cNvSpPr txBox="1"/>
          <p:nvPr/>
        </p:nvSpPr>
        <p:spPr>
          <a:xfrm>
            <a:off x="1509702" y="1475195"/>
            <a:ext cx="6693534" cy="4527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045844">
              <a:lnSpc>
                <a:spcPct val="116799"/>
              </a:lnSpc>
              <a:spcBef>
                <a:spcPts val="90"/>
              </a:spcBef>
              <a:tabLst>
                <a:tab pos="2205355" algn="l"/>
              </a:tabLst>
            </a:pPr>
            <a:r>
              <a:rPr sz="2300" b="1" spc="-20" dirty="0">
                <a:solidFill>
                  <a:srgbClr val="333740"/>
                </a:solidFill>
                <a:latin typeface="Trebuchet MS"/>
                <a:cs typeface="Trebuchet MS"/>
              </a:rPr>
              <a:t>ТУРОПЕРАТОР	</a:t>
            </a:r>
            <a:r>
              <a:rPr sz="2300" b="1" spc="-80" dirty="0">
                <a:solidFill>
                  <a:srgbClr val="333740"/>
                </a:solidFill>
                <a:latin typeface="Trebuchet MS"/>
                <a:cs typeface="Trebuchet MS"/>
              </a:rPr>
              <a:t>SELFIE</a:t>
            </a:r>
            <a:r>
              <a:rPr sz="2300" b="1" spc="-15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-60" dirty="0">
                <a:solidFill>
                  <a:srgbClr val="333740"/>
                </a:solidFill>
                <a:latin typeface="Trebuchet MS"/>
                <a:cs typeface="Trebuchet MS"/>
              </a:rPr>
              <a:t>TRAVEL</a:t>
            </a:r>
            <a:r>
              <a:rPr sz="2300" b="1" spc="-15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-75" dirty="0">
                <a:solidFill>
                  <a:srgbClr val="333740"/>
                </a:solidFill>
                <a:latin typeface="Trebuchet MS"/>
                <a:cs typeface="Trebuchet MS"/>
              </a:rPr>
              <a:t>ЯВЛЯЕТСЯ </a:t>
            </a:r>
            <a:r>
              <a:rPr sz="2300" b="1" spc="-680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95" dirty="0">
                <a:solidFill>
                  <a:srgbClr val="333740"/>
                </a:solidFill>
                <a:latin typeface="Trebuchet MS"/>
                <a:cs typeface="Trebuchet MS"/>
              </a:rPr>
              <a:t>ЧЛЕНОМ </a:t>
            </a:r>
            <a:r>
              <a:rPr sz="2300" b="1" spc="25" dirty="0">
                <a:solidFill>
                  <a:srgbClr val="333740"/>
                </a:solidFill>
                <a:latin typeface="Trebuchet MS"/>
                <a:cs typeface="Trebuchet MS"/>
              </a:rPr>
              <a:t>СОВЕТА </a:t>
            </a:r>
            <a:r>
              <a:rPr sz="2300" b="1" spc="135" dirty="0">
                <a:solidFill>
                  <a:srgbClr val="333740"/>
                </a:solidFill>
                <a:latin typeface="Trebuchet MS"/>
                <a:cs typeface="Trebuchet MS"/>
              </a:rPr>
              <a:t>АССОЦИАЦИИ </a:t>
            </a:r>
            <a:r>
              <a:rPr sz="2300" b="1" spc="140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333740"/>
                </a:solidFill>
                <a:latin typeface="Trebuchet MS"/>
                <a:cs typeface="Trebuchet MS"/>
              </a:rPr>
              <a:t>ТУРОПЕРАТОРОВ </a:t>
            </a:r>
            <a:r>
              <a:rPr sz="2300" b="1" spc="-50" dirty="0">
                <a:solidFill>
                  <a:srgbClr val="333740"/>
                </a:solidFill>
                <a:latin typeface="Trebuchet MS"/>
                <a:cs typeface="Trebuchet MS"/>
              </a:rPr>
              <a:t>РК</a:t>
            </a:r>
            <a:endParaRPr sz="2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rebuchet MS"/>
              <a:cs typeface="Trebuchet MS"/>
            </a:endParaRPr>
          </a:p>
          <a:p>
            <a:pPr marL="12700" marR="5080">
              <a:lnSpc>
                <a:spcPct val="116799"/>
              </a:lnSpc>
            </a:pPr>
            <a:r>
              <a:rPr sz="2300" b="1" spc="-50" dirty="0">
                <a:solidFill>
                  <a:srgbClr val="333740"/>
                </a:solidFill>
                <a:latin typeface="Trebuchet MS"/>
                <a:cs typeface="Trebuchet MS"/>
              </a:rPr>
              <a:t>ЧЛЕН </a:t>
            </a:r>
            <a:r>
              <a:rPr sz="2300" b="1" spc="20" dirty="0">
                <a:solidFill>
                  <a:srgbClr val="333740"/>
                </a:solidFill>
                <a:latin typeface="Trebuchet MS"/>
                <a:cs typeface="Trebuchet MS"/>
              </a:rPr>
              <a:t>КОМИТЕТА </a:t>
            </a:r>
            <a:r>
              <a:rPr sz="2300" b="1" spc="40" dirty="0">
                <a:solidFill>
                  <a:srgbClr val="333740"/>
                </a:solidFill>
                <a:latin typeface="Trebuchet MS"/>
                <a:cs typeface="Trebuchet MS"/>
              </a:rPr>
              <a:t>ТУРИСТСКОЙ </a:t>
            </a:r>
            <a:r>
              <a:rPr sz="2300" b="1" spc="135" dirty="0">
                <a:solidFill>
                  <a:srgbClr val="333740"/>
                </a:solidFill>
                <a:latin typeface="Trebuchet MS"/>
                <a:cs typeface="Trebuchet MS"/>
              </a:rPr>
              <a:t>АССОЦИАЦИИ </a:t>
            </a:r>
            <a:r>
              <a:rPr sz="2300" b="1" spc="-680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65" dirty="0">
                <a:solidFill>
                  <a:srgbClr val="333740"/>
                </a:solidFill>
                <a:latin typeface="Trebuchet MS"/>
                <a:cs typeface="Trebuchet MS"/>
              </a:rPr>
              <a:t>НАЦИОНАЛЬНОЙ </a:t>
            </a:r>
            <a:r>
              <a:rPr sz="2300" b="1" spc="-20" dirty="0">
                <a:solidFill>
                  <a:srgbClr val="333740"/>
                </a:solidFill>
                <a:latin typeface="Trebuchet MS"/>
                <a:cs typeface="Trebuchet MS"/>
              </a:rPr>
              <a:t>ПАЛАТЫ </a:t>
            </a:r>
            <a:r>
              <a:rPr sz="2300" b="1" spc="-15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-20" dirty="0">
                <a:solidFill>
                  <a:srgbClr val="333740"/>
                </a:solidFill>
                <a:latin typeface="Trebuchet MS"/>
                <a:cs typeface="Trebuchet MS"/>
              </a:rPr>
              <a:t>ПРЕДПРИНИМАТЕЛЕЙ</a:t>
            </a:r>
            <a:r>
              <a:rPr sz="2300" b="1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-50" dirty="0">
                <a:solidFill>
                  <a:srgbClr val="333740"/>
                </a:solidFill>
                <a:latin typeface="Trebuchet MS"/>
                <a:cs typeface="Trebuchet MS"/>
              </a:rPr>
              <a:t>РК</a:t>
            </a:r>
            <a:endParaRPr sz="2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rebuchet MS"/>
              <a:cs typeface="Trebuchet MS"/>
            </a:endParaRPr>
          </a:p>
          <a:p>
            <a:pPr marL="12700" marR="57785">
              <a:lnSpc>
                <a:spcPct val="116799"/>
              </a:lnSpc>
            </a:pPr>
            <a:r>
              <a:rPr sz="2300" b="1" spc="15" dirty="0">
                <a:solidFill>
                  <a:srgbClr val="333740"/>
                </a:solidFill>
                <a:latin typeface="Trebuchet MS"/>
                <a:cs typeface="Trebuchet MS"/>
              </a:rPr>
              <a:t>УЧАСТНИК </a:t>
            </a:r>
            <a:r>
              <a:rPr sz="2300" b="1" spc="85" dirty="0">
                <a:solidFill>
                  <a:srgbClr val="333740"/>
                </a:solidFill>
                <a:latin typeface="Trebuchet MS"/>
                <a:cs typeface="Trebuchet MS"/>
              </a:rPr>
              <a:t>СИСТЕМЫ </a:t>
            </a:r>
            <a:r>
              <a:rPr sz="2300" b="1" spc="-15" dirty="0">
                <a:solidFill>
                  <a:srgbClr val="333740"/>
                </a:solidFill>
                <a:latin typeface="Trebuchet MS"/>
                <a:cs typeface="Trebuchet MS"/>
              </a:rPr>
              <a:t>ГАРАНТИРОВАНИЯ ПРАВ </a:t>
            </a:r>
            <a:r>
              <a:rPr sz="2300" b="1" spc="-680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-45" dirty="0">
                <a:solidFill>
                  <a:srgbClr val="333740"/>
                </a:solidFill>
                <a:latin typeface="Trebuchet MS"/>
                <a:cs typeface="Trebuchet MS"/>
              </a:rPr>
              <a:t>ГРАЖДАН</a:t>
            </a:r>
            <a:r>
              <a:rPr sz="2300" b="1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-50" dirty="0">
                <a:solidFill>
                  <a:srgbClr val="333740"/>
                </a:solidFill>
                <a:latin typeface="Trebuchet MS"/>
                <a:cs typeface="Trebuchet MS"/>
              </a:rPr>
              <a:t>РК</a:t>
            </a:r>
            <a:r>
              <a:rPr sz="2300" b="1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-65" dirty="0">
                <a:solidFill>
                  <a:srgbClr val="333740"/>
                </a:solidFill>
                <a:latin typeface="Trebuchet MS"/>
                <a:cs typeface="Trebuchet MS"/>
              </a:rPr>
              <a:t>В</a:t>
            </a:r>
            <a:r>
              <a:rPr sz="2300" b="1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25" dirty="0">
                <a:solidFill>
                  <a:srgbClr val="333740"/>
                </a:solidFill>
                <a:latin typeface="Trebuchet MS"/>
                <a:cs typeface="Trebuchet MS"/>
              </a:rPr>
              <a:t>СФЕРЕ</a:t>
            </a:r>
            <a:r>
              <a:rPr sz="2300" b="1" dirty="0">
                <a:solidFill>
                  <a:srgbClr val="333740"/>
                </a:solidFill>
                <a:latin typeface="Trebuchet MS"/>
                <a:cs typeface="Trebuchet MS"/>
              </a:rPr>
              <a:t> ВЫЕЗДНОГО </a:t>
            </a:r>
            <a:r>
              <a:rPr sz="2300" b="1" spc="45" dirty="0">
                <a:solidFill>
                  <a:srgbClr val="333740"/>
                </a:solidFill>
                <a:latin typeface="Trebuchet MS"/>
                <a:cs typeface="Trebuchet MS"/>
              </a:rPr>
              <a:t>ТУРИЗМА</a:t>
            </a:r>
            <a:endParaRPr sz="23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300" b="1" spc="-15" dirty="0">
                <a:solidFill>
                  <a:srgbClr val="333740"/>
                </a:solidFill>
                <a:latin typeface="Trebuchet MS"/>
                <a:cs typeface="Trebuchet MS"/>
              </a:rPr>
              <a:t>«ТУРИСТІК</a:t>
            </a:r>
            <a:r>
              <a:rPr sz="2300" b="1" spc="-40" dirty="0">
                <a:solidFill>
                  <a:srgbClr val="333740"/>
                </a:solidFill>
                <a:latin typeface="Trebuchet MS"/>
                <a:cs typeface="Trebuchet MS"/>
              </a:rPr>
              <a:t> </a:t>
            </a:r>
            <a:r>
              <a:rPr sz="2300" b="1" spc="110" dirty="0">
                <a:solidFill>
                  <a:srgbClr val="333740"/>
                </a:solidFill>
                <a:latin typeface="Trebuchet MS"/>
                <a:cs typeface="Trebuchet MS"/>
              </a:rPr>
              <a:t>КАМКОР»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4021C27-46E2-C79B-7D0E-1379B80D7A82}"/>
              </a:ext>
            </a:extLst>
          </p:cNvPr>
          <p:cNvSpPr/>
          <p:nvPr/>
        </p:nvSpPr>
        <p:spPr>
          <a:xfrm>
            <a:off x="467423" y="1591563"/>
            <a:ext cx="656590" cy="675640"/>
          </a:xfrm>
          <a:custGeom>
            <a:avLst/>
            <a:gdLst/>
            <a:ahLst/>
            <a:cxnLst/>
            <a:rect l="l" t="t" r="r" b="b"/>
            <a:pathLst>
              <a:path w="656590" h="675639">
                <a:moveTo>
                  <a:pt x="640880" y="356616"/>
                </a:moveTo>
                <a:lnTo>
                  <a:pt x="636155" y="301167"/>
                </a:lnTo>
                <a:lnTo>
                  <a:pt x="622477" y="249148"/>
                </a:lnTo>
                <a:lnTo>
                  <a:pt x="600570" y="200926"/>
                </a:lnTo>
                <a:lnTo>
                  <a:pt x="571157" y="156921"/>
                </a:lnTo>
                <a:lnTo>
                  <a:pt x="540994" y="192519"/>
                </a:lnTo>
                <a:lnTo>
                  <a:pt x="565442" y="228777"/>
                </a:lnTo>
                <a:lnTo>
                  <a:pt x="581952" y="267716"/>
                </a:lnTo>
                <a:lnTo>
                  <a:pt x="591273" y="310083"/>
                </a:lnTo>
                <a:lnTo>
                  <a:pt x="594207" y="356616"/>
                </a:lnTo>
                <a:lnTo>
                  <a:pt x="589813" y="405638"/>
                </a:lnTo>
                <a:lnTo>
                  <a:pt x="577100" y="451764"/>
                </a:lnTo>
                <a:lnTo>
                  <a:pt x="556869" y="494220"/>
                </a:lnTo>
                <a:lnTo>
                  <a:pt x="529882" y="532244"/>
                </a:lnTo>
                <a:lnTo>
                  <a:pt x="496900" y="565061"/>
                </a:lnTo>
                <a:lnTo>
                  <a:pt x="458685" y="591921"/>
                </a:lnTo>
                <a:lnTo>
                  <a:pt x="416026" y="612051"/>
                </a:lnTo>
                <a:lnTo>
                  <a:pt x="369684" y="624700"/>
                </a:lnTo>
                <a:lnTo>
                  <a:pt x="320433" y="629081"/>
                </a:lnTo>
                <a:lnTo>
                  <a:pt x="271183" y="624700"/>
                </a:lnTo>
                <a:lnTo>
                  <a:pt x="224840" y="612051"/>
                </a:lnTo>
                <a:lnTo>
                  <a:pt x="182181" y="591921"/>
                </a:lnTo>
                <a:lnTo>
                  <a:pt x="143979" y="565061"/>
                </a:lnTo>
                <a:lnTo>
                  <a:pt x="110985" y="532244"/>
                </a:lnTo>
                <a:lnTo>
                  <a:pt x="83997" y="494220"/>
                </a:lnTo>
                <a:lnTo>
                  <a:pt x="63766" y="451764"/>
                </a:lnTo>
                <a:lnTo>
                  <a:pt x="51054" y="405638"/>
                </a:lnTo>
                <a:lnTo>
                  <a:pt x="46659" y="356616"/>
                </a:lnTo>
                <a:lnTo>
                  <a:pt x="51054" y="307581"/>
                </a:lnTo>
                <a:lnTo>
                  <a:pt x="63766" y="261442"/>
                </a:lnTo>
                <a:lnTo>
                  <a:pt x="83997" y="218986"/>
                </a:lnTo>
                <a:lnTo>
                  <a:pt x="110985" y="180949"/>
                </a:lnTo>
                <a:lnTo>
                  <a:pt x="143979" y="148120"/>
                </a:lnTo>
                <a:lnTo>
                  <a:pt x="182181" y="121246"/>
                </a:lnTo>
                <a:lnTo>
                  <a:pt x="224840" y="101104"/>
                </a:lnTo>
                <a:lnTo>
                  <a:pt x="271183" y="88455"/>
                </a:lnTo>
                <a:lnTo>
                  <a:pt x="320433" y="84074"/>
                </a:lnTo>
                <a:lnTo>
                  <a:pt x="354380" y="85483"/>
                </a:lnTo>
                <a:lnTo>
                  <a:pt x="385241" y="90195"/>
                </a:lnTo>
                <a:lnTo>
                  <a:pt x="414439" y="98945"/>
                </a:lnTo>
                <a:lnTo>
                  <a:pt x="443445" y="112471"/>
                </a:lnTo>
                <a:lnTo>
                  <a:pt x="472109" y="74993"/>
                </a:lnTo>
                <a:lnTo>
                  <a:pt x="436930" y="58521"/>
                </a:lnTo>
                <a:lnTo>
                  <a:pt x="400062" y="46850"/>
                </a:lnTo>
                <a:lnTo>
                  <a:pt x="361302" y="39916"/>
                </a:lnTo>
                <a:lnTo>
                  <a:pt x="320433" y="37617"/>
                </a:lnTo>
                <a:lnTo>
                  <a:pt x="273164" y="41084"/>
                </a:lnTo>
                <a:lnTo>
                  <a:pt x="228015" y="51155"/>
                </a:lnTo>
                <a:lnTo>
                  <a:pt x="185496" y="67322"/>
                </a:lnTo>
                <a:lnTo>
                  <a:pt x="146100" y="89103"/>
                </a:lnTo>
                <a:lnTo>
                  <a:pt x="110337" y="115976"/>
                </a:lnTo>
                <a:lnTo>
                  <a:pt x="78714" y="147472"/>
                </a:lnTo>
                <a:lnTo>
                  <a:pt x="51701" y="183070"/>
                </a:lnTo>
                <a:lnTo>
                  <a:pt x="29832" y="222275"/>
                </a:lnTo>
                <a:lnTo>
                  <a:pt x="13589" y="264604"/>
                </a:lnTo>
                <a:lnTo>
                  <a:pt x="3479" y="309549"/>
                </a:lnTo>
                <a:lnTo>
                  <a:pt x="0" y="356616"/>
                </a:lnTo>
                <a:lnTo>
                  <a:pt x="3479" y="403669"/>
                </a:lnTo>
                <a:lnTo>
                  <a:pt x="13589" y="448614"/>
                </a:lnTo>
                <a:lnTo>
                  <a:pt x="29832" y="490943"/>
                </a:lnTo>
                <a:lnTo>
                  <a:pt x="51701" y="530148"/>
                </a:lnTo>
                <a:lnTo>
                  <a:pt x="78714" y="565759"/>
                </a:lnTo>
                <a:lnTo>
                  <a:pt x="110337" y="597242"/>
                </a:lnTo>
                <a:lnTo>
                  <a:pt x="146100" y="624128"/>
                </a:lnTo>
                <a:lnTo>
                  <a:pt x="185496" y="645896"/>
                </a:lnTo>
                <a:lnTo>
                  <a:pt x="228015" y="662063"/>
                </a:lnTo>
                <a:lnTo>
                  <a:pt x="273164" y="672134"/>
                </a:lnTo>
                <a:lnTo>
                  <a:pt x="320433" y="675601"/>
                </a:lnTo>
                <a:lnTo>
                  <a:pt x="367715" y="672134"/>
                </a:lnTo>
                <a:lnTo>
                  <a:pt x="412864" y="662063"/>
                </a:lnTo>
                <a:lnTo>
                  <a:pt x="455383" y="645896"/>
                </a:lnTo>
                <a:lnTo>
                  <a:pt x="494766" y="624128"/>
                </a:lnTo>
                <a:lnTo>
                  <a:pt x="530529" y="597242"/>
                </a:lnTo>
                <a:lnTo>
                  <a:pt x="562165" y="565759"/>
                </a:lnTo>
                <a:lnTo>
                  <a:pt x="589165" y="530148"/>
                </a:lnTo>
                <a:lnTo>
                  <a:pt x="611047" y="490943"/>
                </a:lnTo>
                <a:lnTo>
                  <a:pt x="627291" y="448614"/>
                </a:lnTo>
                <a:lnTo>
                  <a:pt x="637400" y="403669"/>
                </a:lnTo>
                <a:lnTo>
                  <a:pt x="640880" y="356616"/>
                </a:lnTo>
                <a:close/>
              </a:path>
              <a:path w="656590" h="675639">
                <a:moveTo>
                  <a:pt x="656094" y="7429"/>
                </a:moveTo>
                <a:lnTo>
                  <a:pt x="654265" y="4953"/>
                </a:lnTo>
                <a:lnTo>
                  <a:pt x="646976" y="990"/>
                </a:lnTo>
                <a:lnTo>
                  <a:pt x="639851" y="0"/>
                </a:lnTo>
                <a:lnTo>
                  <a:pt x="629246" y="0"/>
                </a:lnTo>
                <a:lnTo>
                  <a:pt x="571233" y="8915"/>
                </a:lnTo>
                <a:lnTo>
                  <a:pt x="531342" y="35623"/>
                </a:lnTo>
                <a:lnTo>
                  <a:pt x="504685" y="67233"/>
                </a:lnTo>
                <a:lnTo>
                  <a:pt x="477520" y="100952"/>
                </a:lnTo>
                <a:lnTo>
                  <a:pt x="449834" y="136766"/>
                </a:lnTo>
                <a:lnTo>
                  <a:pt x="421640" y="174688"/>
                </a:lnTo>
                <a:lnTo>
                  <a:pt x="392925" y="214706"/>
                </a:lnTo>
                <a:lnTo>
                  <a:pt x="363689" y="256832"/>
                </a:lnTo>
                <a:lnTo>
                  <a:pt x="333946" y="301053"/>
                </a:lnTo>
                <a:lnTo>
                  <a:pt x="303682" y="347370"/>
                </a:lnTo>
                <a:lnTo>
                  <a:pt x="272910" y="395795"/>
                </a:lnTo>
                <a:lnTo>
                  <a:pt x="268274" y="402386"/>
                </a:lnTo>
                <a:lnTo>
                  <a:pt x="263791" y="405688"/>
                </a:lnTo>
                <a:lnTo>
                  <a:pt x="259486" y="405688"/>
                </a:lnTo>
                <a:lnTo>
                  <a:pt x="254546" y="401980"/>
                </a:lnTo>
                <a:lnTo>
                  <a:pt x="248183" y="390842"/>
                </a:lnTo>
                <a:lnTo>
                  <a:pt x="240385" y="372300"/>
                </a:lnTo>
                <a:lnTo>
                  <a:pt x="231165" y="346316"/>
                </a:lnTo>
                <a:lnTo>
                  <a:pt x="225602" y="332473"/>
                </a:lnTo>
                <a:lnTo>
                  <a:pt x="218859" y="322580"/>
                </a:lnTo>
                <a:lnTo>
                  <a:pt x="210934" y="316636"/>
                </a:lnTo>
                <a:lnTo>
                  <a:pt x="201841" y="314655"/>
                </a:lnTo>
                <a:lnTo>
                  <a:pt x="193332" y="315404"/>
                </a:lnTo>
                <a:lnTo>
                  <a:pt x="148844" y="336270"/>
                </a:lnTo>
                <a:lnTo>
                  <a:pt x="129273" y="366610"/>
                </a:lnTo>
                <a:lnTo>
                  <a:pt x="130898" y="379780"/>
                </a:lnTo>
                <a:lnTo>
                  <a:pt x="143814" y="427278"/>
                </a:lnTo>
                <a:lnTo>
                  <a:pt x="166179" y="491934"/>
                </a:lnTo>
                <a:lnTo>
                  <a:pt x="186055" y="529780"/>
                </a:lnTo>
                <a:lnTo>
                  <a:pt x="237121" y="540258"/>
                </a:lnTo>
                <a:lnTo>
                  <a:pt x="253276" y="539153"/>
                </a:lnTo>
                <a:lnTo>
                  <a:pt x="266446" y="535813"/>
                </a:lnTo>
                <a:lnTo>
                  <a:pt x="276631" y="530237"/>
                </a:lnTo>
                <a:lnTo>
                  <a:pt x="283845" y="522452"/>
                </a:lnTo>
                <a:lnTo>
                  <a:pt x="311365" y="480085"/>
                </a:lnTo>
                <a:lnTo>
                  <a:pt x="339280" y="438073"/>
                </a:lnTo>
                <a:lnTo>
                  <a:pt x="367588" y="396417"/>
                </a:lnTo>
                <a:lnTo>
                  <a:pt x="396278" y="355117"/>
                </a:lnTo>
                <a:lnTo>
                  <a:pt x="425348" y="314172"/>
                </a:lnTo>
                <a:lnTo>
                  <a:pt x="454812" y="273596"/>
                </a:lnTo>
                <a:lnTo>
                  <a:pt x="484657" y="233375"/>
                </a:lnTo>
                <a:lnTo>
                  <a:pt x="514883" y="193497"/>
                </a:lnTo>
                <a:lnTo>
                  <a:pt x="545503" y="153987"/>
                </a:lnTo>
                <a:lnTo>
                  <a:pt x="576516" y="114833"/>
                </a:lnTo>
                <a:lnTo>
                  <a:pt x="607910" y="76047"/>
                </a:lnTo>
                <a:lnTo>
                  <a:pt x="639686" y="37604"/>
                </a:lnTo>
                <a:lnTo>
                  <a:pt x="646861" y="28295"/>
                </a:lnTo>
                <a:lnTo>
                  <a:pt x="651992" y="20662"/>
                </a:lnTo>
                <a:lnTo>
                  <a:pt x="655066" y="14693"/>
                </a:lnTo>
                <a:lnTo>
                  <a:pt x="656094" y="10388"/>
                </a:lnTo>
                <a:lnTo>
                  <a:pt x="656094" y="7429"/>
                </a:lnTo>
                <a:close/>
              </a:path>
            </a:pathLst>
          </a:custGeom>
          <a:solidFill>
            <a:srgbClr val="EB58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02475FB-1249-83B4-45C3-72AE5DCE78CA}"/>
              </a:ext>
            </a:extLst>
          </p:cNvPr>
          <p:cNvSpPr/>
          <p:nvPr/>
        </p:nvSpPr>
        <p:spPr>
          <a:xfrm>
            <a:off x="467423" y="3345598"/>
            <a:ext cx="656590" cy="675640"/>
          </a:xfrm>
          <a:custGeom>
            <a:avLst/>
            <a:gdLst/>
            <a:ahLst/>
            <a:cxnLst/>
            <a:rect l="l" t="t" r="r" b="b"/>
            <a:pathLst>
              <a:path w="656590" h="675639">
                <a:moveTo>
                  <a:pt x="640880" y="356603"/>
                </a:moveTo>
                <a:lnTo>
                  <a:pt x="636155" y="301167"/>
                </a:lnTo>
                <a:lnTo>
                  <a:pt x="622477" y="249135"/>
                </a:lnTo>
                <a:lnTo>
                  <a:pt x="600570" y="200926"/>
                </a:lnTo>
                <a:lnTo>
                  <a:pt x="571157" y="156921"/>
                </a:lnTo>
                <a:lnTo>
                  <a:pt x="540994" y="192519"/>
                </a:lnTo>
                <a:lnTo>
                  <a:pt x="565442" y="228777"/>
                </a:lnTo>
                <a:lnTo>
                  <a:pt x="581952" y="267716"/>
                </a:lnTo>
                <a:lnTo>
                  <a:pt x="591273" y="310070"/>
                </a:lnTo>
                <a:lnTo>
                  <a:pt x="594207" y="356603"/>
                </a:lnTo>
                <a:lnTo>
                  <a:pt x="589813" y="405625"/>
                </a:lnTo>
                <a:lnTo>
                  <a:pt x="577100" y="451751"/>
                </a:lnTo>
                <a:lnTo>
                  <a:pt x="556869" y="494207"/>
                </a:lnTo>
                <a:lnTo>
                  <a:pt x="529882" y="532231"/>
                </a:lnTo>
                <a:lnTo>
                  <a:pt x="496900" y="565048"/>
                </a:lnTo>
                <a:lnTo>
                  <a:pt x="458685" y="591908"/>
                </a:lnTo>
                <a:lnTo>
                  <a:pt x="416026" y="612051"/>
                </a:lnTo>
                <a:lnTo>
                  <a:pt x="369684" y="624687"/>
                </a:lnTo>
                <a:lnTo>
                  <a:pt x="320433" y="629069"/>
                </a:lnTo>
                <a:lnTo>
                  <a:pt x="271183" y="624687"/>
                </a:lnTo>
                <a:lnTo>
                  <a:pt x="224840" y="612051"/>
                </a:lnTo>
                <a:lnTo>
                  <a:pt x="182181" y="591908"/>
                </a:lnTo>
                <a:lnTo>
                  <a:pt x="143979" y="565048"/>
                </a:lnTo>
                <a:lnTo>
                  <a:pt x="110985" y="532231"/>
                </a:lnTo>
                <a:lnTo>
                  <a:pt x="83997" y="494207"/>
                </a:lnTo>
                <a:lnTo>
                  <a:pt x="63766" y="451751"/>
                </a:lnTo>
                <a:lnTo>
                  <a:pt x="51054" y="405625"/>
                </a:lnTo>
                <a:lnTo>
                  <a:pt x="46659" y="356603"/>
                </a:lnTo>
                <a:lnTo>
                  <a:pt x="51054" y="307568"/>
                </a:lnTo>
                <a:lnTo>
                  <a:pt x="63766" y="261442"/>
                </a:lnTo>
                <a:lnTo>
                  <a:pt x="83997" y="218973"/>
                </a:lnTo>
                <a:lnTo>
                  <a:pt x="110985" y="180936"/>
                </a:lnTo>
                <a:lnTo>
                  <a:pt x="143979" y="148107"/>
                </a:lnTo>
                <a:lnTo>
                  <a:pt x="182181" y="121234"/>
                </a:lnTo>
                <a:lnTo>
                  <a:pt x="224840" y="101092"/>
                </a:lnTo>
                <a:lnTo>
                  <a:pt x="271183" y="88442"/>
                </a:lnTo>
                <a:lnTo>
                  <a:pt x="320433" y="84061"/>
                </a:lnTo>
                <a:lnTo>
                  <a:pt x="354380" y="85471"/>
                </a:lnTo>
                <a:lnTo>
                  <a:pt x="385241" y="90182"/>
                </a:lnTo>
                <a:lnTo>
                  <a:pt x="414439" y="98933"/>
                </a:lnTo>
                <a:lnTo>
                  <a:pt x="443445" y="112458"/>
                </a:lnTo>
                <a:lnTo>
                  <a:pt x="472109" y="74980"/>
                </a:lnTo>
                <a:lnTo>
                  <a:pt x="436930" y="58508"/>
                </a:lnTo>
                <a:lnTo>
                  <a:pt x="400062" y="46837"/>
                </a:lnTo>
                <a:lnTo>
                  <a:pt x="361302" y="39903"/>
                </a:lnTo>
                <a:lnTo>
                  <a:pt x="320433" y="37604"/>
                </a:lnTo>
                <a:lnTo>
                  <a:pt x="273164" y="41071"/>
                </a:lnTo>
                <a:lnTo>
                  <a:pt x="228015" y="51142"/>
                </a:lnTo>
                <a:lnTo>
                  <a:pt x="185496" y="67310"/>
                </a:lnTo>
                <a:lnTo>
                  <a:pt x="146100" y="89090"/>
                </a:lnTo>
                <a:lnTo>
                  <a:pt x="110337" y="115963"/>
                </a:lnTo>
                <a:lnTo>
                  <a:pt x="78714" y="147459"/>
                </a:lnTo>
                <a:lnTo>
                  <a:pt x="51701" y="183057"/>
                </a:lnTo>
                <a:lnTo>
                  <a:pt x="29832" y="222275"/>
                </a:lnTo>
                <a:lnTo>
                  <a:pt x="13589" y="264591"/>
                </a:lnTo>
                <a:lnTo>
                  <a:pt x="3479" y="309537"/>
                </a:lnTo>
                <a:lnTo>
                  <a:pt x="0" y="356603"/>
                </a:lnTo>
                <a:lnTo>
                  <a:pt x="3479" y="403656"/>
                </a:lnTo>
                <a:lnTo>
                  <a:pt x="13589" y="448602"/>
                </a:lnTo>
                <a:lnTo>
                  <a:pt x="29832" y="490931"/>
                </a:lnTo>
                <a:lnTo>
                  <a:pt x="51701" y="530148"/>
                </a:lnTo>
                <a:lnTo>
                  <a:pt x="78714" y="565746"/>
                </a:lnTo>
                <a:lnTo>
                  <a:pt x="110337" y="597230"/>
                </a:lnTo>
                <a:lnTo>
                  <a:pt x="146100" y="624116"/>
                </a:lnTo>
                <a:lnTo>
                  <a:pt x="185496" y="645883"/>
                </a:lnTo>
                <a:lnTo>
                  <a:pt x="228015" y="662063"/>
                </a:lnTo>
                <a:lnTo>
                  <a:pt x="273164" y="672122"/>
                </a:lnTo>
                <a:lnTo>
                  <a:pt x="320433" y="675589"/>
                </a:lnTo>
                <a:lnTo>
                  <a:pt x="367715" y="672122"/>
                </a:lnTo>
                <a:lnTo>
                  <a:pt x="412864" y="662063"/>
                </a:lnTo>
                <a:lnTo>
                  <a:pt x="455383" y="645883"/>
                </a:lnTo>
                <a:lnTo>
                  <a:pt x="494766" y="624116"/>
                </a:lnTo>
                <a:lnTo>
                  <a:pt x="530529" y="597230"/>
                </a:lnTo>
                <a:lnTo>
                  <a:pt x="562165" y="565746"/>
                </a:lnTo>
                <a:lnTo>
                  <a:pt x="589165" y="530148"/>
                </a:lnTo>
                <a:lnTo>
                  <a:pt x="611047" y="490931"/>
                </a:lnTo>
                <a:lnTo>
                  <a:pt x="627291" y="448602"/>
                </a:lnTo>
                <a:lnTo>
                  <a:pt x="637400" y="403656"/>
                </a:lnTo>
                <a:lnTo>
                  <a:pt x="640880" y="356603"/>
                </a:lnTo>
                <a:close/>
              </a:path>
              <a:path w="656590" h="675639">
                <a:moveTo>
                  <a:pt x="656094" y="7416"/>
                </a:moveTo>
                <a:lnTo>
                  <a:pt x="654265" y="4940"/>
                </a:lnTo>
                <a:lnTo>
                  <a:pt x="646976" y="990"/>
                </a:lnTo>
                <a:lnTo>
                  <a:pt x="639851" y="0"/>
                </a:lnTo>
                <a:lnTo>
                  <a:pt x="629246" y="0"/>
                </a:lnTo>
                <a:lnTo>
                  <a:pt x="571233" y="8902"/>
                </a:lnTo>
                <a:lnTo>
                  <a:pt x="531342" y="35610"/>
                </a:lnTo>
                <a:lnTo>
                  <a:pt x="504685" y="67233"/>
                </a:lnTo>
                <a:lnTo>
                  <a:pt x="477520" y="100952"/>
                </a:lnTo>
                <a:lnTo>
                  <a:pt x="449834" y="136766"/>
                </a:lnTo>
                <a:lnTo>
                  <a:pt x="421640" y="174675"/>
                </a:lnTo>
                <a:lnTo>
                  <a:pt x="392925" y="214693"/>
                </a:lnTo>
                <a:lnTo>
                  <a:pt x="363689" y="256819"/>
                </a:lnTo>
                <a:lnTo>
                  <a:pt x="333946" y="301040"/>
                </a:lnTo>
                <a:lnTo>
                  <a:pt x="303682" y="347357"/>
                </a:lnTo>
                <a:lnTo>
                  <a:pt x="272910" y="395782"/>
                </a:lnTo>
                <a:lnTo>
                  <a:pt x="268274" y="402386"/>
                </a:lnTo>
                <a:lnTo>
                  <a:pt x="263791" y="405676"/>
                </a:lnTo>
                <a:lnTo>
                  <a:pt x="259486" y="405676"/>
                </a:lnTo>
                <a:lnTo>
                  <a:pt x="254546" y="401967"/>
                </a:lnTo>
                <a:lnTo>
                  <a:pt x="248183" y="390842"/>
                </a:lnTo>
                <a:lnTo>
                  <a:pt x="240385" y="372287"/>
                </a:lnTo>
                <a:lnTo>
                  <a:pt x="231165" y="346316"/>
                </a:lnTo>
                <a:lnTo>
                  <a:pt x="225602" y="332460"/>
                </a:lnTo>
                <a:lnTo>
                  <a:pt x="218859" y="322567"/>
                </a:lnTo>
                <a:lnTo>
                  <a:pt x="210934" y="316623"/>
                </a:lnTo>
                <a:lnTo>
                  <a:pt x="201841" y="314642"/>
                </a:lnTo>
                <a:lnTo>
                  <a:pt x="193332" y="315391"/>
                </a:lnTo>
                <a:lnTo>
                  <a:pt x="148844" y="336257"/>
                </a:lnTo>
                <a:lnTo>
                  <a:pt x="129273" y="366598"/>
                </a:lnTo>
                <a:lnTo>
                  <a:pt x="130898" y="379768"/>
                </a:lnTo>
                <a:lnTo>
                  <a:pt x="143814" y="427266"/>
                </a:lnTo>
                <a:lnTo>
                  <a:pt x="166179" y="491921"/>
                </a:lnTo>
                <a:lnTo>
                  <a:pt x="186055" y="529767"/>
                </a:lnTo>
                <a:lnTo>
                  <a:pt x="237121" y="540258"/>
                </a:lnTo>
                <a:lnTo>
                  <a:pt x="253276" y="539140"/>
                </a:lnTo>
                <a:lnTo>
                  <a:pt x="266446" y="535800"/>
                </a:lnTo>
                <a:lnTo>
                  <a:pt x="276631" y="530237"/>
                </a:lnTo>
                <a:lnTo>
                  <a:pt x="283845" y="522439"/>
                </a:lnTo>
                <a:lnTo>
                  <a:pt x="311365" y="480072"/>
                </a:lnTo>
                <a:lnTo>
                  <a:pt x="339280" y="438061"/>
                </a:lnTo>
                <a:lnTo>
                  <a:pt x="367588" y="396405"/>
                </a:lnTo>
                <a:lnTo>
                  <a:pt x="396278" y="355104"/>
                </a:lnTo>
                <a:lnTo>
                  <a:pt x="425348" y="314172"/>
                </a:lnTo>
                <a:lnTo>
                  <a:pt x="454812" y="273583"/>
                </a:lnTo>
                <a:lnTo>
                  <a:pt x="484657" y="233362"/>
                </a:lnTo>
                <a:lnTo>
                  <a:pt x="514883" y="193497"/>
                </a:lnTo>
                <a:lnTo>
                  <a:pt x="545503" y="153987"/>
                </a:lnTo>
                <a:lnTo>
                  <a:pt x="576516" y="114833"/>
                </a:lnTo>
                <a:lnTo>
                  <a:pt x="607910" y="76034"/>
                </a:lnTo>
                <a:lnTo>
                  <a:pt x="639686" y="37592"/>
                </a:lnTo>
                <a:lnTo>
                  <a:pt x="646861" y="28282"/>
                </a:lnTo>
                <a:lnTo>
                  <a:pt x="651992" y="20650"/>
                </a:lnTo>
                <a:lnTo>
                  <a:pt x="655066" y="14681"/>
                </a:lnTo>
                <a:lnTo>
                  <a:pt x="656094" y="10388"/>
                </a:lnTo>
                <a:lnTo>
                  <a:pt x="656094" y="7416"/>
                </a:lnTo>
                <a:close/>
              </a:path>
            </a:pathLst>
          </a:custGeom>
          <a:solidFill>
            <a:srgbClr val="EB58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3319FF5-A7A4-EE93-64FB-2EB203FB1D53}"/>
              </a:ext>
            </a:extLst>
          </p:cNvPr>
          <p:cNvSpPr/>
          <p:nvPr/>
        </p:nvSpPr>
        <p:spPr>
          <a:xfrm>
            <a:off x="467423" y="5061102"/>
            <a:ext cx="656590" cy="675640"/>
          </a:xfrm>
          <a:custGeom>
            <a:avLst/>
            <a:gdLst/>
            <a:ahLst/>
            <a:cxnLst/>
            <a:rect l="l" t="t" r="r" b="b"/>
            <a:pathLst>
              <a:path w="656590" h="675639">
                <a:moveTo>
                  <a:pt x="640880" y="356603"/>
                </a:moveTo>
                <a:lnTo>
                  <a:pt x="636155" y="301167"/>
                </a:lnTo>
                <a:lnTo>
                  <a:pt x="622477" y="249135"/>
                </a:lnTo>
                <a:lnTo>
                  <a:pt x="600570" y="200926"/>
                </a:lnTo>
                <a:lnTo>
                  <a:pt x="571157" y="156921"/>
                </a:lnTo>
                <a:lnTo>
                  <a:pt x="540994" y="192519"/>
                </a:lnTo>
                <a:lnTo>
                  <a:pt x="565442" y="228777"/>
                </a:lnTo>
                <a:lnTo>
                  <a:pt x="581952" y="267716"/>
                </a:lnTo>
                <a:lnTo>
                  <a:pt x="591273" y="310070"/>
                </a:lnTo>
                <a:lnTo>
                  <a:pt x="594207" y="356603"/>
                </a:lnTo>
                <a:lnTo>
                  <a:pt x="589813" y="405638"/>
                </a:lnTo>
                <a:lnTo>
                  <a:pt x="577100" y="451764"/>
                </a:lnTo>
                <a:lnTo>
                  <a:pt x="556869" y="494207"/>
                </a:lnTo>
                <a:lnTo>
                  <a:pt x="529882" y="532231"/>
                </a:lnTo>
                <a:lnTo>
                  <a:pt x="496900" y="565061"/>
                </a:lnTo>
                <a:lnTo>
                  <a:pt x="458685" y="591921"/>
                </a:lnTo>
                <a:lnTo>
                  <a:pt x="416026" y="612051"/>
                </a:lnTo>
                <a:lnTo>
                  <a:pt x="369684" y="624687"/>
                </a:lnTo>
                <a:lnTo>
                  <a:pt x="320433" y="629069"/>
                </a:lnTo>
                <a:lnTo>
                  <a:pt x="271183" y="624687"/>
                </a:lnTo>
                <a:lnTo>
                  <a:pt x="224840" y="612051"/>
                </a:lnTo>
                <a:lnTo>
                  <a:pt x="182181" y="591921"/>
                </a:lnTo>
                <a:lnTo>
                  <a:pt x="143979" y="565061"/>
                </a:lnTo>
                <a:lnTo>
                  <a:pt x="110985" y="532231"/>
                </a:lnTo>
                <a:lnTo>
                  <a:pt x="83997" y="494207"/>
                </a:lnTo>
                <a:lnTo>
                  <a:pt x="63766" y="451764"/>
                </a:lnTo>
                <a:lnTo>
                  <a:pt x="51054" y="405638"/>
                </a:lnTo>
                <a:lnTo>
                  <a:pt x="46659" y="356603"/>
                </a:lnTo>
                <a:lnTo>
                  <a:pt x="51054" y="307568"/>
                </a:lnTo>
                <a:lnTo>
                  <a:pt x="63766" y="261442"/>
                </a:lnTo>
                <a:lnTo>
                  <a:pt x="83997" y="218973"/>
                </a:lnTo>
                <a:lnTo>
                  <a:pt x="110985" y="180949"/>
                </a:lnTo>
                <a:lnTo>
                  <a:pt x="143979" y="148107"/>
                </a:lnTo>
                <a:lnTo>
                  <a:pt x="182181" y="121234"/>
                </a:lnTo>
                <a:lnTo>
                  <a:pt x="224840" y="101092"/>
                </a:lnTo>
                <a:lnTo>
                  <a:pt x="271183" y="88455"/>
                </a:lnTo>
                <a:lnTo>
                  <a:pt x="320433" y="84061"/>
                </a:lnTo>
                <a:lnTo>
                  <a:pt x="354380" y="85471"/>
                </a:lnTo>
                <a:lnTo>
                  <a:pt x="385241" y="90182"/>
                </a:lnTo>
                <a:lnTo>
                  <a:pt x="414439" y="98945"/>
                </a:lnTo>
                <a:lnTo>
                  <a:pt x="443445" y="112458"/>
                </a:lnTo>
                <a:lnTo>
                  <a:pt x="472109" y="74980"/>
                </a:lnTo>
                <a:lnTo>
                  <a:pt x="436930" y="58508"/>
                </a:lnTo>
                <a:lnTo>
                  <a:pt x="400062" y="46850"/>
                </a:lnTo>
                <a:lnTo>
                  <a:pt x="361302" y="39903"/>
                </a:lnTo>
                <a:lnTo>
                  <a:pt x="320433" y="37604"/>
                </a:lnTo>
                <a:lnTo>
                  <a:pt x="273164" y="41084"/>
                </a:lnTo>
                <a:lnTo>
                  <a:pt x="228015" y="51142"/>
                </a:lnTo>
                <a:lnTo>
                  <a:pt x="185496" y="67310"/>
                </a:lnTo>
                <a:lnTo>
                  <a:pt x="146100" y="89090"/>
                </a:lnTo>
                <a:lnTo>
                  <a:pt x="110337" y="115976"/>
                </a:lnTo>
                <a:lnTo>
                  <a:pt x="78714" y="147459"/>
                </a:lnTo>
                <a:lnTo>
                  <a:pt x="51701" y="183057"/>
                </a:lnTo>
                <a:lnTo>
                  <a:pt x="29832" y="222275"/>
                </a:lnTo>
                <a:lnTo>
                  <a:pt x="13589" y="264604"/>
                </a:lnTo>
                <a:lnTo>
                  <a:pt x="3479" y="309549"/>
                </a:lnTo>
                <a:lnTo>
                  <a:pt x="0" y="356603"/>
                </a:lnTo>
                <a:lnTo>
                  <a:pt x="3479" y="403669"/>
                </a:lnTo>
                <a:lnTo>
                  <a:pt x="13589" y="448614"/>
                </a:lnTo>
                <a:lnTo>
                  <a:pt x="29832" y="490931"/>
                </a:lnTo>
                <a:lnTo>
                  <a:pt x="51701" y="530148"/>
                </a:lnTo>
                <a:lnTo>
                  <a:pt x="78714" y="565746"/>
                </a:lnTo>
                <a:lnTo>
                  <a:pt x="110337" y="597242"/>
                </a:lnTo>
                <a:lnTo>
                  <a:pt x="146100" y="624116"/>
                </a:lnTo>
                <a:lnTo>
                  <a:pt x="185496" y="645896"/>
                </a:lnTo>
                <a:lnTo>
                  <a:pt x="228015" y="662063"/>
                </a:lnTo>
                <a:lnTo>
                  <a:pt x="273164" y="672134"/>
                </a:lnTo>
                <a:lnTo>
                  <a:pt x="320433" y="675601"/>
                </a:lnTo>
                <a:lnTo>
                  <a:pt x="367715" y="672134"/>
                </a:lnTo>
                <a:lnTo>
                  <a:pt x="412864" y="662063"/>
                </a:lnTo>
                <a:lnTo>
                  <a:pt x="455383" y="645896"/>
                </a:lnTo>
                <a:lnTo>
                  <a:pt x="494766" y="624116"/>
                </a:lnTo>
                <a:lnTo>
                  <a:pt x="530529" y="597242"/>
                </a:lnTo>
                <a:lnTo>
                  <a:pt x="562165" y="565746"/>
                </a:lnTo>
                <a:lnTo>
                  <a:pt x="589165" y="530148"/>
                </a:lnTo>
                <a:lnTo>
                  <a:pt x="611047" y="490931"/>
                </a:lnTo>
                <a:lnTo>
                  <a:pt x="627291" y="448614"/>
                </a:lnTo>
                <a:lnTo>
                  <a:pt x="637400" y="403669"/>
                </a:lnTo>
                <a:lnTo>
                  <a:pt x="640880" y="356603"/>
                </a:lnTo>
                <a:close/>
              </a:path>
              <a:path w="656590" h="675639">
                <a:moveTo>
                  <a:pt x="656094" y="7416"/>
                </a:moveTo>
                <a:lnTo>
                  <a:pt x="654265" y="4940"/>
                </a:lnTo>
                <a:lnTo>
                  <a:pt x="646976" y="990"/>
                </a:lnTo>
                <a:lnTo>
                  <a:pt x="639851" y="0"/>
                </a:lnTo>
                <a:lnTo>
                  <a:pt x="629246" y="0"/>
                </a:lnTo>
                <a:lnTo>
                  <a:pt x="571233" y="8902"/>
                </a:lnTo>
                <a:lnTo>
                  <a:pt x="531342" y="35623"/>
                </a:lnTo>
                <a:lnTo>
                  <a:pt x="504685" y="67233"/>
                </a:lnTo>
                <a:lnTo>
                  <a:pt x="477520" y="100952"/>
                </a:lnTo>
                <a:lnTo>
                  <a:pt x="449834" y="136766"/>
                </a:lnTo>
                <a:lnTo>
                  <a:pt x="421640" y="174688"/>
                </a:lnTo>
                <a:lnTo>
                  <a:pt x="392925" y="214706"/>
                </a:lnTo>
                <a:lnTo>
                  <a:pt x="363689" y="256819"/>
                </a:lnTo>
                <a:lnTo>
                  <a:pt x="333946" y="301040"/>
                </a:lnTo>
                <a:lnTo>
                  <a:pt x="303682" y="347370"/>
                </a:lnTo>
                <a:lnTo>
                  <a:pt x="272910" y="395782"/>
                </a:lnTo>
                <a:lnTo>
                  <a:pt x="268274" y="402386"/>
                </a:lnTo>
                <a:lnTo>
                  <a:pt x="263791" y="405688"/>
                </a:lnTo>
                <a:lnTo>
                  <a:pt x="259486" y="405688"/>
                </a:lnTo>
                <a:lnTo>
                  <a:pt x="254546" y="401967"/>
                </a:lnTo>
                <a:lnTo>
                  <a:pt x="248183" y="390842"/>
                </a:lnTo>
                <a:lnTo>
                  <a:pt x="240385" y="372287"/>
                </a:lnTo>
                <a:lnTo>
                  <a:pt x="231165" y="346316"/>
                </a:lnTo>
                <a:lnTo>
                  <a:pt x="225602" y="332460"/>
                </a:lnTo>
                <a:lnTo>
                  <a:pt x="218859" y="322567"/>
                </a:lnTo>
                <a:lnTo>
                  <a:pt x="210934" y="316636"/>
                </a:lnTo>
                <a:lnTo>
                  <a:pt x="201841" y="314655"/>
                </a:lnTo>
                <a:lnTo>
                  <a:pt x="193332" y="315391"/>
                </a:lnTo>
                <a:lnTo>
                  <a:pt x="148844" y="336270"/>
                </a:lnTo>
                <a:lnTo>
                  <a:pt x="129273" y="366598"/>
                </a:lnTo>
                <a:lnTo>
                  <a:pt x="130898" y="379768"/>
                </a:lnTo>
                <a:lnTo>
                  <a:pt x="143814" y="427266"/>
                </a:lnTo>
                <a:lnTo>
                  <a:pt x="166179" y="491921"/>
                </a:lnTo>
                <a:lnTo>
                  <a:pt x="186055" y="529767"/>
                </a:lnTo>
                <a:lnTo>
                  <a:pt x="237121" y="540258"/>
                </a:lnTo>
                <a:lnTo>
                  <a:pt x="253276" y="539140"/>
                </a:lnTo>
                <a:lnTo>
                  <a:pt x="266446" y="535800"/>
                </a:lnTo>
                <a:lnTo>
                  <a:pt x="276631" y="530237"/>
                </a:lnTo>
                <a:lnTo>
                  <a:pt x="283845" y="522439"/>
                </a:lnTo>
                <a:lnTo>
                  <a:pt x="311365" y="480072"/>
                </a:lnTo>
                <a:lnTo>
                  <a:pt x="339280" y="438061"/>
                </a:lnTo>
                <a:lnTo>
                  <a:pt x="367588" y="396405"/>
                </a:lnTo>
                <a:lnTo>
                  <a:pt x="396278" y="355117"/>
                </a:lnTo>
                <a:lnTo>
                  <a:pt x="425348" y="314172"/>
                </a:lnTo>
                <a:lnTo>
                  <a:pt x="454812" y="273583"/>
                </a:lnTo>
                <a:lnTo>
                  <a:pt x="484657" y="233362"/>
                </a:lnTo>
                <a:lnTo>
                  <a:pt x="514883" y="193497"/>
                </a:lnTo>
                <a:lnTo>
                  <a:pt x="545503" y="153987"/>
                </a:lnTo>
                <a:lnTo>
                  <a:pt x="576516" y="114833"/>
                </a:lnTo>
                <a:lnTo>
                  <a:pt x="607910" y="76034"/>
                </a:lnTo>
                <a:lnTo>
                  <a:pt x="639686" y="37592"/>
                </a:lnTo>
                <a:lnTo>
                  <a:pt x="646861" y="28295"/>
                </a:lnTo>
                <a:lnTo>
                  <a:pt x="651992" y="20650"/>
                </a:lnTo>
                <a:lnTo>
                  <a:pt x="655066" y="14681"/>
                </a:lnTo>
                <a:lnTo>
                  <a:pt x="656094" y="10388"/>
                </a:lnTo>
                <a:lnTo>
                  <a:pt x="656094" y="7416"/>
                </a:lnTo>
                <a:close/>
              </a:path>
            </a:pathLst>
          </a:custGeom>
          <a:solidFill>
            <a:srgbClr val="EB58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655EE02-A9F4-2E08-DD69-C92C87DFE9BD}"/>
              </a:ext>
            </a:extLst>
          </p:cNvPr>
          <p:cNvSpPr/>
          <p:nvPr/>
        </p:nvSpPr>
        <p:spPr>
          <a:xfrm>
            <a:off x="12699" y="2737"/>
            <a:ext cx="8801101" cy="6836213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53147E-E55D-F097-228C-C308E8553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81" y="1157190"/>
            <a:ext cx="9144000" cy="5501841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83135AF4-3F7D-F17C-6533-EEB28340D4C2}"/>
              </a:ext>
            </a:extLst>
          </p:cNvPr>
          <p:cNvGrpSpPr/>
          <p:nvPr/>
        </p:nvGrpSpPr>
        <p:grpSpPr>
          <a:xfrm>
            <a:off x="0" y="-5472"/>
            <a:ext cx="8813800" cy="1596147"/>
            <a:chOff x="115" y="0"/>
            <a:chExt cx="8813800" cy="1561465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EB377BA4-6D0F-9729-FD4A-193328C6E8F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6447" y="0"/>
              <a:ext cx="1560975" cy="1560975"/>
            </a:xfrm>
            <a:prstGeom prst="rect">
              <a:avLst/>
            </a:prstGeom>
          </p:spPr>
        </p:pic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4ACD5396-A364-B6D2-06C1-D1B95A5496DA}"/>
                </a:ext>
              </a:extLst>
            </p:cNvPr>
            <p:cNvSpPr/>
            <p:nvPr/>
          </p:nvSpPr>
          <p:spPr>
            <a:xfrm>
              <a:off x="115" y="0"/>
              <a:ext cx="8813800" cy="961390"/>
            </a:xfrm>
            <a:custGeom>
              <a:avLst/>
              <a:gdLst/>
              <a:ahLst/>
              <a:cxnLst/>
              <a:rect l="l" t="t" r="r" b="b"/>
              <a:pathLst>
                <a:path w="8813800" h="961390">
                  <a:moveTo>
                    <a:pt x="8813568" y="961332"/>
                  </a:moveTo>
                  <a:lnTo>
                    <a:pt x="0" y="961332"/>
                  </a:lnTo>
                  <a:lnTo>
                    <a:pt x="0" y="0"/>
                  </a:lnTo>
                  <a:lnTo>
                    <a:pt x="8813568" y="0"/>
                  </a:lnTo>
                  <a:lnTo>
                    <a:pt x="8813568" y="961332"/>
                  </a:lnTo>
                  <a:close/>
                </a:path>
              </a:pathLst>
            </a:custGeom>
            <a:solidFill>
              <a:srgbClr val="EB5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3B764EB7-BF7B-201E-0B83-794520DA30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094" y="80734"/>
              <a:ext cx="609161" cy="68530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A5E4460-75A8-257B-6C18-F76541087541}"/>
              </a:ext>
            </a:extLst>
          </p:cNvPr>
          <p:cNvSpPr txBox="1"/>
          <p:nvPr/>
        </p:nvSpPr>
        <p:spPr>
          <a:xfrm>
            <a:off x="1282700" y="211552"/>
            <a:ext cx="723900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900" spc="25" dirty="0">
                <a:solidFill>
                  <a:schemeClr val="bg1"/>
                </a:solidFill>
                <a:latin typeface="CORESANSG-REGULAR" panose="020B0503030302020202" pitchFamily="34" charset="77"/>
              </a:rPr>
              <a:t>ТЕНЕРИФЕ – экскурсионные программы </a:t>
            </a:r>
            <a:endParaRPr lang="ru-UA" sz="2900" dirty="0">
              <a:solidFill>
                <a:schemeClr val="bg1"/>
              </a:solidFill>
              <a:latin typeface="CORESANSG-REGULAR" panose="020B050303030202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736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179253" y="4667449"/>
            <a:ext cx="2455545" cy="1732280"/>
            <a:chOff x="3179253" y="4667449"/>
            <a:chExt cx="2455545" cy="1732280"/>
          </a:xfrm>
        </p:grpSpPr>
        <p:sp>
          <p:nvSpPr>
            <p:cNvPr id="5" name="object 5"/>
            <p:cNvSpPr/>
            <p:nvPr/>
          </p:nvSpPr>
          <p:spPr>
            <a:xfrm>
              <a:off x="3432057" y="6121400"/>
              <a:ext cx="779145" cy="278130"/>
            </a:xfrm>
            <a:custGeom>
              <a:avLst/>
              <a:gdLst/>
              <a:ahLst/>
              <a:cxnLst/>
              <a:rect l="l" t="t" r="r" b="b"/>
              <a:pathLst>
                <a:path w="779145" h="278129">
                  <a:moveTo>
                    <a:pt x="778724" y="278018"/>
                  </a:moveTo>
                  <a:lnTo>
                    <a:pt x="0" y="0"/>
                  </a:lnTo>
                  <a:lnTo>
                    <a:pt x="778724" y="29724"/>
                  </a:lnTo>
                  <a:lnTo>
                    <a:pt x="778724" y="278018"/>
                  </a:lnTo>
                  <a:close/>
                </a:path>
              </a:pathLst>
            </a:custGeom>
            <a:solidFill>
              <a:srgbClr val="C21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79241" y="4848186"/>
              <a:ext cx="2456180" cy="1348105"/>
            </a:xfrm>
            <a:custGeom>
              <a:avLst/>
              <a:gdLst/>
              <a:ahLst/>
              <a:cxnLst/>
              <a:rect l="l" t="t" r="r" b="b"/>
              <a:pathLst>
                <a:path w="2456179" h="1348104">
                  <a:moveTo>
                    <a:pt x="2455557" y="649655"/>
                  </a:moveTo>
                  <a:lnTo>
                    <a:pt x="1617179" y="649655"/>
                  </a:lnTo>
                  <a:lnTo>
                    <a:pt x="1622298" y="639660"/>
                  </a:lnTo>
                  <a:lnTo>
                    <a:pt x="1626069" y="628992"/>
                  </a:lnTo>
                  <a:lnTo>
                    <a:pt x="1628406" y="617740"/>
                  </a:lnTo>
                  <a:lnTo>
                    <a:pt x="1629206" y="606018"/>
                  </a:lnTo>
                  <a:lnTo>
                    <a:pt x="1628216" y="592988"/>
                  </a:lnTo>
                  <a:lnTo>
                    <a:pt x="1625346" y="580593"/>
                  </a:lnTo>
                  <a:lnTo>
                    <a:pt x="1620748" y="568947"/>
                  </a:lnTo>
                  <a:lnTo>
                    <a:pt x="1614551" y="558190"/>
                  </a:lnTo>
                  <a:lnTo>
                    <a:pt x="1630603" y="544766"/>
                  </a:lnTo>
                  <a:lnTo>
                    <a:pt x="1642960" y="527837"/>
                  </a:lnTo>
                  <a:lnTo>
                    <a:pt x="1650898" y="508139"/>
                  </a:lnTo>
                  <a:lnTo>
                    <a:pt x="1653705" y="486384"/>
                  </a:lnTo>
                  <a:lnTo>
                    <a:pt x="1652752" y="473595"/>
                  </a:lnTo>
                  <a:lnTo>
                    <a:pt x="1649971" y="461251"/>
                  </a:lnTo>
                  <a:lnTo>
                    <a:pt x="1645399" y="449529"/>
                  </a:lnTo>
                  <a:lnTo>
                    <a:pt x="1639125" y="438581"/>
                  </a:lnTo>
                  <a:lnTo>
                    <a:pt x="1655178" y="425132"/>
                  </a:lnTo>
                  <a:lnTo>
                    <a:pt x="1667535" y="408190"/>
                  </a:lnTo>
                  <a:lnTo>
                    <a:pt x="1675472" y="388493"/>
                  </a:lnTo>
                  <a:lnTo>
                    <a:pt x="1678279" y="366750"/>
                  </a:lnTo>
                  <a:lnTo>
                    <a:pt x="1676628" y="349897"/>
                  </a:lnTo>
                  <a:lnTo>
                    <a:pt x="1653120" y="306171"/>
                  </a:lnTo>
                  <a:lnTo>
                    <a:pt x="1626336" y="288137"/>
                  </a:lnTo>
                  <a:lnTo>
                    <a:pt x="1626336" y="366725"/>
                  </a:lnTo>
                  <a:lnTo>
                    <a:pt x="1623707" y="379958"/>
                  </a:lnTo>
                  <a:lnTo>
                    <a:pt x="1616417" y="390753"/>
                  </a:lnTo>
                  <a:lnTo>
                    <a:pt x="1605597" y="398030"/>
                  </a:lnTo>
                  <a:lnTo>
                    <a:pt x="1592338" y="400697"/>
                  </a:lnTo>
                  <a:lnTo>
                    <a:pt x="1567980" y="400697"/>
                  </a:lnTo>
                  <a:lnTo>
                    <a:pt x="1557883" y="402729"/>
                  </a:lnTo>
                  <a:lnTo>
                    <a:pt x="1549654" y="408254"/>
                  </a:lnTo>
                  <a:lnTo>
                    <a:pt x="1544091" y="416458"/>
                  </a:lnTo>
                  <a:lnTo>
                    <a:pt x="1542034" y="426516"/>
                  </a:lnTo>
                  <a:lnTo>
                    <a:pt x="1544053" y="436562"/>
                  </a:lnTo>
                  <a:lnTo>
                    <a:pt x="1549590" y="444792"/>
                  </a:lnTo>
                  <a:lnTo>
                    <a:pt x="1557820" y="450342"/>
                  </a:lnTo>
                  <a:lnTo>
                    <a:pt x="1581099" y="455117"/>
                  </a:lnTo>
                  <a:lnTo>
                    <a:pt x="1591881" y="462419"/>
                  </a:lnTo>
                  <a:lnTo>
                    <a:pt x="1599171" y="473202"/>
                  </a:lnTo>
                  <a:lnTo>
                    <a:pt x="1601838" y="486384"/>
                  </a:lnTo>
                  <a:lnTo>
                    <a:pt x="1599158" y="499605"/>
                  </a:lnTo>
                  <a:lnTo>
                    <a:pt x="1591868" y="510400"/>
                  </a:lnTo>
                  <a:lnTo>
                    <a:pt x="1581035" y="517690"/>
                  </a:lnTo>
                  <a:lnTo>
                    <a:pt x="1567789" y="520357"/>
                  </a:lnTo>
                  <a:lnTo>
                    <a:pt x="1543304" y="520357"/>
                  </a:lnTo>
                  <a:lnTo>
                    <a:pt x="1533207" y="522389"/>
                  </a:lnTo>
                  <a:lnTo>
                    <a:pt x="1524977" y="527926"/>
                  </a:lnTo>
                  <a:lnTo>
                    <a:pt x="1519415" y="536143"/>
                  </a:lnTo>
                  <a:lnTo>
                    <a:pt x="1517383" y="546201"/>
                  </a:lnTo>
                  <a:lnTo>
                    <a:pt x="1519415" y="556260"/>
                  </a:lnTo>
                  <a:lnTo>
                    <a:pt x="1524977" y="564476"/>
                  </a:lnTo>
                  <a:lnTo>
                    <a:pt x="1533207" y="570014"/>
                  </a:lnTo>
                  <a:lnTo>
                    <a:pt x="1556550" y="574725"/>
                  </a:lnTo>
                  <a:lnTo>
                    <a:pt x="1567383" y="582015"/>
                  </a:lnTo>
                  <a:lnTo>
                    <a:pt x="1574685" y="592810"/>
                  </a:lnTo>
                  <a:lnTo>
                    <a:pt x="1577365" y="605993"/>
                  </a:lnTo>
                  <a:lnTo>
                    <a:pt x="1574685" y="619239"/>
                  </a:lnTo>
                  <a:lnTo>
                    <a:pt x="1567383" y="630034"/>
                  </a:lnTo>
                  <a:lnTo>
                    <a:pt x="1556550" y="637324"/>
                  </a:lnTo>
                  <a:lnTo>
                    <a:pt x="1543304" y="640003"/>
                  </a:lnTo>
                  <a:lnTo>
                    <a:pt x="1507934" y="640003"/>
                  </a:lnTo>
                  <a:lnTo>
                    <a:pt x="1500644" y="643750"/>
                  </a:lnTo>
                  <a:lnTo>
                    <a:pt x="1492300" y="654088"/>
                  </a:lnTo>
                  <a:lnTo>
                    <a:pt x="1490141" y="659726"/>
                  </a:lnTo>
                  <a:lnTo>
                    <a:pt x="1490179" y="664527"/>
                  </a:lnTo>
                  <a:lnTo>
                    <a:pt x="1490179" y="665861"/>
                  </a:lnTo>
                  <a:lnTo>
                    <a:pt x="1490192" y="666115"/>
                  </a:lnTo>
                  <a:lnTo>
                    <a:pt x="1492186" y="675919"/>
                  </a:lnTo>
                  <a:lnTo>
                    <a:pt x="1497736" y="684136"/>
                  </a:lnTo>
                  <a:lnTo>
                    <a:pt x="1505978" y="689673"/>
                  </a:lnTo>
                  <a:lnTo>
                    <a:pt x="1529308" y="694385"/>
                  </a:lnTo>
                  <a:lnTo>
                    <a:pt x="1540141" y="701675"/>
                  </a:lnTo>
                  <a:lnTo>
                    <a:pt x="1547456" y="712470"/>
                  </a:lnTo>
                  <a:lnTo>
                    <a:pt x="1550136" y="725678"/>
                  </a:lnTo>
                  <a:lnTo>
                    <a:pt x="1547456" y="738898"/>
                  </a:lnTo>
                  <a:lnTo>
                    <a:pt x="1540141" y="749693"/>
                  </a:lnTo>
                  <a:lnTo>
                    <a:pt x="1529308" y="756983"/>
                  </a:lnTo>
                  <a:lnTo>
                    <a:pt x="1516087" y="759663"/>
                  </a:lnTo>
                  <a:lnTo>
                    <a:pt x="1056843" y="759663"/>
                  </a:lnTo>
                  <a:lnTo>
                    <a:pt x="1056843" y="649655"/>
                  </a:lnTo>
                  <a:lnTo>
                    <a:pt x="1056817" y="425856"/>
                  </a:lnTo>
                  <a:lnTo>
                    <a:pt x="1081862" y="392912"/>
                  </a:lnTo>
                  <a:lnTo>
                    <a:pt x="1105395" y="361950"/>
                  </a:lnTo>
                  <a:lnTo>
                    <a:pt x="1219263" y="212153"/>
                  </a:lnTo>
                  <a:lnTo>
                    <a:pt x="1226324" y="201053"/>
                  </a:lnTo>
                  <a:lnTo>
                    <a:pt x="1231506" y="189001"/>
                  </a:lnTo>
                  <a:lnTo>
                    <a:pt x="1234681" y="176288"/>
                  </a:lnTo>
                  <a:lnTo>
                    <a:pt x="1235760" y="163195"/>
                  </a:lnTo>
                  <a:lnTo>
                    <a:pt x="1235760" y="67640"/>
                  </a:lnTo>
                  <a:lnTo>
                    <a:pt x="1236192" y="66535"/>
                  </a:lnTo>
                  <a:lnTo>
                    <a:pt x="1241158" y="60452"/>
                  </a:lnTo>
                  <a:lnTo>
                    <a:pt x="1249527" y="51765"/>
                  </a:lnTo>
                  <a:lnTo>
                    <a:pt x="1257947" y="51765"/>
                  </a:lnTo>
                  <a:lnTo>
                    <a:pt x="1293520" y="89598"/>
                  </a:lnTo>
                  <a:lnTo>
                    <a:pt x="1309839" y="142875"/>
                  </a:lnTo>
                  <a:lnTo>
                    <a:pt x="1315618" y="206273"/>
                  </a:lnTo>
                  <a:lnTo>
                    <a:pt x="1314780" y="231127"/>
                  </a:lnTo>
                  <a:lnTo>
                    <a:pt x="1312303" y="255104"/>
                  </a:lnTo>
                  <a:lnTo>
                    <a:pt x="1308227" y="277926"/>
                  </a:lnTo>
                  <a:lnTo>
                    <a:pt x="1302600" y="299275"/>
                  </a:lnTo>
                  <a:lnTo>
                    <a:pt x="1300149" y="307124"/>
                  </a:lnTo>
                  <a:lnTo>
                    <a:pt x="1301597" y="315671"/>
                  </a:lnTo>
                  <a:lnTo>
                    <a:pt x="1311363" y="328891"/>
                  </a:lnTo>
                  <a:lnTo>
                    <a:pt x="1319098" y="332803"/>
                  </a:lnTo>
                  <a:lnTo>
                    <a:pt x="1592287" y="332803"/>
                  </a:lnTo>
                  <a:lnTo>
                    <a:pt x="1598980" y="333463"/>
                  </a:lnTo>
                  <a:lnTo>
                    <a:pt x="1626336" y="366725"/>
                  </a:lnTo>
                  <a:lnTo>
                    <a:pt x="1626336" y="288137"/>
                  </a:lnTo>
                  <a:lnTo>
                    <a:pt x="1625206" y="287528"/>
                  </a:lnTo>
                  <a:lnTo>
                    <a:pt x="1609217" y="282689"/>
                  </a:lnTo>
                  <a:lnTo>
                    <a:pt x="1592338" y="281038"/>
                  </a:lnTo>
                  <a:lnTo>
                    <a:pt x="1360563" y="281038"/>
                  </a:lnTo>
                  <a:lnTo>
                    <a:pt x="1363586" y="263042"/>
                  </a:lnTo>
                  <a:lnTo>
                    <a:pt x="1365770" y="244513"/>
                  </a:lnTo>
                  <a:lnTo>
                    <a:pt x="1367091" y="225552"/>
                  </a:lnTo>
                  <a:lnTo>
                    <a:pt x="1367536" y="206324"/>
                  </a:lnTo>
                  <a:lnTo>
                    <a:pt x="1365770" y="168033"/>
                  </a:lnTo>
                  <a:lnTo>
                    <a:pt x="1360589" y="131648"/>
                  </a:lnTo>
                  <a:lnTo>
                    <a:pt x="1352156" y="97967"/>
                  </a:lnTo>
                  <a:lnTo>
                    <a:pt x="1340650" y="67856"/>
                  </a:lnTo>
                  <a:lnTo>
                    <a:pt x="1331328" y="51765"/>
                  </a:lnTo>
                  <a:lnTo>
                    <a:pt x="1323809" y="38785"/>
                  </a:lnTo>
                  <a:lnTo>
                    <a:pt x="1304086" y="17513"/>
                  </a:lnTo>
                  <a:lnTo>
                    <a:pt x="1281963" y="4457"/>
                  </a:lnTo>
                  <a:lnTo>
                    <a:pt x="1257973" y="0"/>
                  </a:lnTo>
                  <a:lnTo>
                    <a:pt x="1244930" y="1320"/>
                  </a:lnTo>
                  <a:lnTo>
                    <a:pt x="1196771" y="32905"/>
                  </a:lnTo>
                  <a:lnTo>
                    <a:pt x="1183932" y="169570"/>
                  </a:lnTo>
                  <a:lnTo>
                    <a:pt x="1181798" y="175831"/>
                  </a:lnTo>
                  <a:lnTo>
                    <a:pt x="1040320" y="361950"/>
                  </a:lnTo>
                  <a:lnTo>
                    <a:pt x="1030693" y="353326"/>
                  </a:lnTo>
                  <a:lnTo>
                    <a:pt x="1019454" y="346786"/>
                  </a:lnTo>
                  <a:lnTo>
                    <a:pt x="1006906" y="342633"/>
                  </a:lnTo>
                  <a:lnTo>
                    <a:pt x="1004963" y="342430"/>
                  </a:lnTo>
                  <a:lnTo>
                    <a:pt x="1004963" y="793737"/>
                  </a:lnTo>
                  <a:lnTo>
                    <a:pt x="999744" y="798931"/>
                  </a:lnTo>
                  <a:lnTo>
                    <a:pt x="834351" y="798931"/>
                  </a:lnTo>
                  <a:lnTo>
                    <a:pt x="829144" y="793737"/>
                  </a:lnTo>
                  <a:lnTo>
                    <a:pt x="829144" y="661835"/>
                  </a:lnTo>
                  <a:lnTo>
                    <a:pt x="829144" y="649655"/>
                  </a:lnTo>
                  <a:lnTo>
                    <a:pt x="829195" y="398030"/>
                  </a:lnTo>
                  <a:lnTo>
                    <a:pt x="834326" y="392912"/>
                  </a:lnTo>
                  <a:lnTo>
                    <a:pt x="999744" y="392912"/>
                  </a:lnTo>
                  <a:lnTo>
                    <a:pt x="1004887" y="398030"/>
                  </a:lnTo>
                  <a:lnTo>
                    <a:pt x="1004963" y="793737"/>
                  </a:lnTo>
                  <a:lnTo>
                    <a:pt x="1004963" y="342430"/>
                  </a:lnTo>
                  <a:lnTo>
                    <a:pt x="993355" y="341172"/>
                  </a:lnTo>
                  <a:lnTo>
                    <a:pt x="840714" y="341172"/>
                  </a:lnTo>
                  <a:lnTo>
                    <a:pt x="816038" y="346151"/>
                  </a:lnTo>
                  <a:lnTo>
                    <a:pt x="795870" y="359727"/>
                  </a:lnTo>
                  <a:lnTo>
                    <a:pt x="782256" y="379844"/>
                  </a:lnTo>
                  <a:lnTo>
                    <a:pt x="777252" y="404456"/>
                  </a:lnTo>
                  <a:lnTo>
                    <a:pt x="777252" y="649655"/>
                  </a:lnTo>
                  <a:lnTo>
                    <a:pt x="0" y="649655"/>
                  </a:lnTo>
                  <a:lnTo>
                    <a:pt x="252831" y="1273225"/>
                  </a:lnTo>
                  <a:lnTo>
                    <a:pt x="2202726" y="1347698"/>
                  </a:lnTo>
                  <a:lnTo>
                    <a:pt x="2455557" y="649655"/>
                  </a:lnTo>
                  <a:close/>
                </a:path>
              </a:pathLst>
            </a:custGeom>
            <a:solidFill>
              <a:srgbClr val="EB5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08361" y="4899952"/>
              <a:ext cx="797560" cy="747395"/>
            </a:xfrm>
            <a:custGeom>
              <a:avLst/>
              <a:gdLst/>
              <a:ahLst/>
              <a:cxnLst/>
              <a:rect l="l" t="t" r="r" b="b"/>
              <a:pathLst>
                <a:path w="797560" h="747395">
                  <a:moveTo>
                    <a:pt x="175844" y="346341"/>
                  </a:moveTo>
                  <a:lnTo>
                    <a:pt x="170624" y="341147"/>
                  </a:lnTo>
                  <a:lnTo>
                    <a:pt x="5207" y="341147"/>
                  </a:lnTo>
                  <a:lnTo>
                    <a:pt x="0" y="346341"/>
                  </a:lnTo>
                  <a:lnTo>
                    <a:pt x="0" y="741972"/>
                  </a:lnTo>
                  <a:lnTo>
                    <a:pt x="5207" y="747166"/>
                  </a:lnTo>
                  <a:lnTo>
                    <a:pt x="170624" y="747166"/>
                  </a:lnTo>
                  <a:lnTo>
                    <a:pt x="175844" y="741972"/>
                  </a:lnTo>
                  <a:lnTo>
                    <a:pt x="175844" y="352717"/>
                  </a:lnTo>
                  <a:lnTo>
                    <a:pt x="175844" y="346341"/>
                  </a:lnTo>
                  <a:close/>
                </a:path>
                <a:path w="797560" h="747395">
                  <a:moveTo>
                    <a:pt x="797217" y="314985"/>
                  </a:moveTo>
                  <a:lnTo>
                    <a:pt x="769861" y="281698"/>
                  </a:lnTo>
                  <a:lnTo>
                    <a:pt x="763168" y="281038"/>
                  </a:lnTo>
                  <a:lnTo>
                    <a:pt x="489978" y="281038"/>
                  </a:lnTo>
                  <a:lnTo>
                    <a:pt x="482244" y="277126"/>
                  </a:lnTo>
                  <a:lnTo>
                    <a:pt x="472478" y="263906"/>
                  </a:lnTo>
                  <a:lnTo>
                    <a:pt x="471030" y="255358"/>
                  </a:lnTo>
                  <a:lnTo>
                    <a:pt x="473481" y="247510"/>
                  </a:lnTo>
                  <a:lnTo>
                    <a:pt x="479107" y="226161"/>
                  </a:lnTo>
                  <a:lnTo>
                    <a:pt x="483184" y="203339"/>
                  </a:lnTo>
                  <a:lnTo>
                    <a:pt x="485660" y="179362"/>
                  </a:lnTo>
                  <a:lnTo>
                    <a:pt x="486498" y="154559"/>
                  </a:lnTo>
                  <a:lnTo>
                    <a:pt x="485025" y="122072"/>
                  </a:lnTo>
                  <a:lnTo>
                    <a:pt x="473786" y="62687"/>
                  </a:lnTo>
                  <a:lnTo>
                    <a:pt x="455841" y="22085"/>
                  </a:lnTo>
                  <a:lnTo>
                    <a:pt x="428828" y="0"/>
                  </a:lnTo>
                  <a:lnTo>
                    <a:pt x="420408" y="0"/>
                  </a:lnTo>
                  <a:lnTo>
                    <a:pt x="412038" y="8686"/>
                  </a:lnTo>
                  <a:lnTo>
                    <a:pt x="407073" y="14770"/>
                  </a:lnTo>
                  <a:lnTo>
                    <a:pt x="406641" y="15875"/>
                  </a:lnTo>
                  <a:lnTo>
                    <a:pt x="406641" y="111429"/>
                  </a:lnTo>
                  <a:lnTo>
                    <a:pt x="405561" y="124523"/>
                  </a:lnTo>
                  <a:lnTo>
                    <a:pt x="402386" y="137236"/>
                  </a:lnTo>
                  <a:lnTo>
                    <a:pt x="397205" y="149288"/>
                  </a:lnTo>
                  <a:lnTo>
                    <a:pt x="390144" y="160388"/>
                  </a:lnTo>
                  <a:lnTo>
                    <a:pt x="227698" y="374091"/>
                  </a:lnTo>
                  <a:lnTo>
                    <a:pt x="227698" y="707923"/>
                  </a:lnTo>
                  <a:lnTo>
                    <a:pt x="686943" y="707923"/>
                  </a:lnTo>
                  <a:lnTo>
                    <a:pt x="700189" y="705243"/>
                  </a:lnTo>
                  <a:lnTo>
                    <a:pt x="711022" y="697953"/>
                  </a:lnTo>
                  <a:lnTo>
                    <a:pt x="718337" y="687158"/>
                  </a:lnTo>
                  <a:lnTo>
                    <a:pt x="721017" y="673938"/>
                  </a:lnTo>
                  <a:lnTo>
                    <a:pt x="718337" y="660730"/>
                  </a:lnTo>
                  <a:lnTo>
                    <a:pt x="711022" y="649935"/>
                  </a:lnTo>
                  <a:lnTo>
                    <a:pt x="700189" y="642645"/>
                  </a:lnTo>
                  <a:lnTo>
                    <a:pt x="676859" y="637933"/>
                  </a:lnTo>
                  <a:lnTo>
                    <a:pt x="668616" y="632396"/>
                  </a:lnTo>
                  <a:lnTo>
                    <a:pt x="663067" y="624179"/>
                  </a:lnTo>
                  <a:lnTo>
                    <a:pt x="661022" y="614121"/>
                  </a:lnTo>
                  <a:lnTo>
                    <a:pt x="661022" y="607987"/>
                  </a:lnTo>
                  <a:lnTo>
                    <a:pt x="663181" y="602348"/>
                  </a:lnTo>
                  <a:lnTo>
                    <a:pt x="671525" y="592010"/>
                  </a:lnTo>
                  <a:lnTo>
                    <a:pt x="678815" y="588264"/>
                  </a:lnTo>
                  <a:lnTo>
                    <a:pt x="714209" y="588264"/>
                  </a:lnTo>
                  <a:lnTo>
                    <a:pt x="727456" y="585584"/>
                  </a:lnTo>
                  <a:lnTo>
                    <a:pt x="738289" y="578294"/>
                  </a:lnTo>
                  <a:lnTo>
                    <a:pt x="745591" y="567499"/>
                  </a:lnTo>
                  <a:lnTo>
                    <a:pt x="748284" y="554278"/>
                  </a:lnTo>
                  <a:lnTo>
                    <a:pt x="745591" y="541070"/>
                  </a:lnTo>
                  <a:lnTo>
                    <a:pt x="738289" y="530275"/>
                  </a:lnTo>
                  <a:lnTo>
                    <a:pt x="727456" y="522986"/>
                  </a:lnTo>
                  <a:lnTo>
                    <a:pt x="704113" y="518274"/>
                  </a:lnTo>
                  <a:lnTo>
                    <a:pt x="695883" y="512737"/>
                  </a:lnTo>
                  <a:lnTo>
                    <a:pt x="690321" y="504520"/>
                  </a:lnTo>
                  <a:lnTo>
                    <a:pt x="688289" y="494461"/>
                  </a:lnTo>
                  <a:lnTo>
                    <a:pt x="690321" y="484403"/>
                  </a:lnTo>
                  <a:lnTo>
                    <a:pt x="695883" y="476199"/>
                  </a:lnTo>
                  <a:lnTo>
                    <a:pt x="704113" y="470649"/>
                  </a:lnTo>
                  <a:lnTo>
                    <a:pt x="714209" y="468630"/>
                  </a:lnTo>
                  <a:lnTo>
                    <a:pt x="738695" y="468630"/>
                  </a:lnTo>
                  <a:lnTo>
                    <a:pt x="751941" y="465950"/>
                  </a:lnTo>
                  <a:lnTo>
                    <a:pt x="762774" y="458660"/>
                  </a:lnTo>
                  <a:lnTo>
                    <a:pt x="770064" y="447865"/>
                  </a:lnTo>
                  <a:lnTo>
                    <a:pt x="772744" y="434644"/>
                  </a:lnTo>
                  <a:lnTo>
                    <a:pt x="770077" y="421462"/>
                  </a:lnTo>
                  <a:lnTo>
                    <a:pt x="762787" y="410679"/>
                  </a:lnTo>
                  <a:lnTo>
                    <a:pt x="752005" y="403377"/>
                  </a:lnTo>
                  <a:lnTo>
                    <a:pt x="728726" y="398614"/>
                  </a:lnTo>
                  <a:lnTo>
                    <a:pt x="720496" y="393052"/>
                  </a:lnTo>
                  <a:lnTo>
                    <a:pt x="714959" y="384822"/>
                  </a:lnTo>
                  <a:lnTo>
                    <a:pt x="712939" y="374777"/>
                  </a:lnTo>
                  <a:lnTo>
                    <a:pt x="714984" y="364718"/>
                  </a:lnTo>
                  <a:lnTo>
                    <a:pt x="720534" y="356514"/>
                  </a:lnTo>
                  <a:lnTo>
                    <a:pt x="728751" y="350977"/>
                  </a:lnTo>
                  <a:lnTo>
                    <a:pt x="738809" y="348957"/>
                  </a:lnTo>
                  <a:lnTo>
                    <a:pt x="763168" y="348957"/>
                  </a:lnTo>
                  <a:lnTo>
                    <a:pt x="776401" y="346290"/>
                  </a:lnTo>
                  <a:lnTo>
                    <a:pt x="787234" y="339001"/>
                  </a:lnTo>
                  <a:lnTo>
                    <a:pt x="794537" y="328193"/>
                  </a:lnTo>
                  <a:lnTo>
                    <a:pt x="797217" y="314985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115" y="4982198"/>
              <a:ext cx="118929" cy="1238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6406" y="4753318"/>
              <a:ext cx="184314" cy="1898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9409" y="5004839"/>
              <a:ext cx="144688" cy="141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7329" y="4667449"/>
              <a:ext cx="176315" cy="1766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7811" y="4926237"/>
              <a:ext cx="111693" cy="11192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789680" y="5722175"/>
              <a:ext cx="1235075" cy="337185"/>
            </a:xfrm>
            <a:custGeom>
              <a:avLst/>
              <a:gdLst/>
              <a:ahLst/>
              <a:cxnLst/>
              <a:rect l="l" t="t" r="r" b="b"/>
              <a:pathLst>
                <a:path w="1235075" h="337185">
                  <a:moveTo>
                    <a:pt x="159689" y="4191"/>
                  </a:moveTo>
                  <a:lnTo>
                    <a:pt x="0" y="4191"/>
                  </a:lnTo>
                  <a:lnTo>
                    <a:pt x="0" y="51117"/>
                  </a:lnTo>
                  <a:lnTo>
                    <a:pt x="54013" y="51117"/>
                  </a:lnTo>
                  <a:lnTo>
                    <a:pt x="54013" y="332651"/>
                  </a:lnTo>
                  <a:lnTo>
                    <a:pt x="105664" y="332651"/>
                  </a:lnTo>
                  <a:lnTo>
                    <a:pt x="105664" y="51117"/>
                  </a:lnTo>
                  <a:lnTo>
                    <a:pt x="159689" y="51117"/>
                  </a:lnTo>
                  <a:lnTo>
                    <a:pt x="159689" y="4191"/>
                  </a:lnTo>
                  <a:close/>
                </a:path>
                <a:path w="1235075" h="337185">
                  <a:moveTo>
                    <a:pt x="343763" y="332486"/>
                  </a:moveTo>
                  <a:lnTo>
                    <a:pt x="338035" y="232270"/>
                  </a:lnTo>
                  <a:lnTo>
                    <a:pt x="337642" y="221310"/>
                  </a:lnTo>
                  <a:lnTo>
                    <a:pt x="336181" y="208991"/>
                  </a:lnTo>
                  <a:lnTo>
                    <a:pt x="333756" y="198132"/>
                  </a:lnTo>
                  <a:lnTo>
                    <a:pt x="331546" y="191998"/>
                  </a:lnTo>
                  <a:lnTo>
                    <a:pt x="330377" y="188747"/>
                  </a:lnTo>
                  <a:lnTo>
                    <a:pt x="325818" y="180809"/>
                  </a:lnTo>
                  <a:lnTo>
                    <a:pt x="319874" y="174345"/>
                  </a:lnTo>
                  <a:lnTo>
                    <a:pt x="312547" y="169329"/>
                  </a:lnTo>
                  <a:lnTo>
                    <a:pt x="303847" y="165785"/>
                  </a:lnTo>
                  <a:lnTo>
                    <a:pt x="303847" y="164846"/>
                  </a:lnTo>
                  <a:lnTo>
                    <a:pt x="335546" y="123405"/>
                  </a:lnTo>
                  <a:lnTo>
                    <a:pt x="337654" y="100228"/>
                  </a:lnTo>
                  <a:lnTo>
                    <a:pt x="337654" y="80073"/>
                  </a:lnTo>
                  <a:lnTo>
                    <a:pt x="336511" y="62115"/>
                  </a:lnTo>
                  <a:lnTo>
                    <a:pt x="334162" y="51536"/>
                  </a:lnTo>
                  <a:lnTo>
                    <a:pt x="333082" y="46647"/>
                  </a:lnTo>
                  <a:lnTo>
                    <a:pt x="308838" y="15074"/>
                  </a:lnTo>
                  <a:lnTo>
                    <a:pt x="286042" y="7213"/>
                  </a:lnTo>
                  <a:lnTo>
                    <a:pt x="286042" y="85242"/>
                  </a:lnTo>
                  <a:lnTo>
                    <a:pt x="286042" y="110540"/>
                  </a:lnTo>
                  <a:lnTo>
                    <a:pt x="265353" y="145161"/>
                  </a:lnTo>
                  <a:lnTo>
                    <a:pt x="255016" y="145161"/>
                  </a:lnTo>
                  <a:lnTo>
                    <a:pt x="236258" y="145186"/>
                  </a:lnTo>
                  <a:lnTo>
                    <a:pt x="236258" y="51536"/>
                  </a:lnTo>
                  <a:lnTo>
                    <a:pt x="268808" y="51536"/>
                  </a:lnTo>
                  <a:lnTo>
                    <a:pt x="275463" y="54178"/>
                  </a:lnTo>
                  <a:lnTo>
                    <a:pt x="286042" y="85242"/>
                  </a:lnTo>
                  <a:lnTo>
                    <a:pt x="286042" y="7213"/>
                  </a:lnTo>
                  <a:lnTo>
                    <a:pt x="279717" y="5829"/>
                  </a:lnTo>
                  <a:lnTo>
                    <a:pt x="261124" y="4673"/>
                  </a:lnTo>
                  <a:lnTo>
                    <a:pt x="184556" y="4673"/>
                  </a:lnTo>
                  <a:lnTo>
                    <a:pt x="184556" y="332486"/>
                  </a:lnTo>
                  <a:lnTo>
                    <a:pt x="236207" y="332486"/>
                  </a:lnTo>
                  <a:lnTo>
                    <a:pt x="236207" y="191998"/>
                  </a:lnTo>
                  <a:lnTo>
                    <a:pt x="254038" y="191998"/>
                  </a:lnTo>
                  <a:lnTo>
                    <a:pt x="286004" y="221881"/>
                  </a:lnTo>
                  <a:lnTo>
                    <a:pt x="286461" y="232270"/>
                  </a:lnTo>
                  <a:lnTo>
                    <a:pt x="286461" y="304393"/>
                  </a:lnTo>
                  <a:lnTo>
                    <a:pt x="286778" y="312839"/>
                  </a:lnTo>
                  <a:lnTo>
                    <a:pt x="288036" y="322173"/>
                  </a:lnTo>
                  <a:lnTo>
                    <a:pt x="289293" y="327190"/>
                  </a:lnTo>
                  <a:lnTo>
                    <a:pt x="291172" y="332486"/>
                  </a:lnTo>
                  <a:lnTo>
                    <a:pt x="343763" y="332486"/>
                  </a:lnTo>
                  <a:close/>
                </a:path>
                <a:path w="1235075" h="337185">
                  <a:moveTo>
                    <a:pt x="526021" y="4673"/>
                  </a:moveTo>
                  <a:lnTo>
                    <a:pt x="476250" y="4673"/>
                  </a:lnTo>
                  <a:lnTo>
                    <a:pt x="476250" y="269709"/>
                  </a:lnTo>
                  <a:lnTo>
                    <a:pt x="473951" y="277837"/>
                  </a:lnTo>
                  <a:lnTo>
                    <a:pt x="464883" y="287832"/>
                  </a:lnTo>
                  <a:lnTo>
                    <a:pt x="458406" y="290322"/>
                  </a:lnTo>
                  <a:lnTo>
                    <a:pt x="441464" y="290322"/>
                  </a:lnTo>
                  <a:lnTo>
                    <a:pt x="434962" y="287807"/>
                  </a:lnTo>
                  <a:lnTo>
                    <a:pt x="425881" y="277837"/>
                  </a:lnTo>
                  <a:lnTo>
                    <a:pt x="423621" y="269709"/>
                  </a:lnTo>
                  <a:lnTo>
                    <a:pt x="423621" y="4673"/>
                  </a:lnTo>
                  <a:lnTo>
                    <a:pt x="371944" y="4673"/>
                  </a:lnTo>
                  <a:lnTo>
                    <a:pt x="371944" y="254749"/>
                  </a:lnTo>
                  <a:lnTo>
                    <a:pt x="373176" y="273494"/>
                  </a:lnTo>
                  <a:lnTo>
                    <a:pt x="391680" y="315849"/>
                  </a:lnTo>
                  <a:lnTo>
                    <a:pt x="431317" y="335813"/>
                  </a:lnTo>
                  <a:lnTo>
                    <a:pt x="448983" y="337134"/>
                  </a:lnTo>
                  <a:lnTo>
                    <a:pt x="466661" y="335800"/>
                  </a:lnTo>
                  <a:lnTo>
                    <a:pt x="506298" y="315823"/>
                  </a:lnTo>
                  <a:lnTo>
                    <a:pt x="524789" y="273481"/>
                  </a:lnTo>
                  <a:lnTo>
                    <a:pt x="526021" y="254723"/>
                  </a:lnTo>
                  <a:lnTo>
                    <a:pt x="526021" y="4673"/>
                  </a:lnTo>
                  <a:close/>
                </a:path>
                <a:path w="1235075" h="337185">
                  <a:moveTo>
                    <a:pt x="707758" y="253809"/>
                  </a:moveTo>
                  <a:lnTo>
                    <a:pt x="700887" y="211912"/>
                  </a:lnTo>
                  <a:lnTo>
                    <a:pt x="678281" y="175704"/>
                  </a:lnTo>
                  <a:lnTo>
                    <a:pt x="650925" y="148894"/>
                  </a:lnTo>
                  <a:lnTo>
                    <a:pt x="639229" y="138303"/>
                  </a:lnTo>
                  <a:lnTo>
                    <a:pt x="629488" y="128524"/>
                  </a:lnTo>
                  <a:lnTo>
                    <a:pt x="608711" y="95402"/>
                  </a:lnTo>
                  <a:lnTo>
                    <a:pt x="606298" y="78181"/>
                  </a:lnTo>
                  <a:lnTo>
                    <a:pt x="607923" y="64465"/>
                  </a:lnTo>
                  <a:lnTo>
                    <a:pt x="612762" y="54660"/>
                  </a:lnTo>
                  <a:lnTo>
                    <a:pt x="620839" y="48768"/>
                  </a:lnTo>
                  <a:lnTo>
                    <a:pt x="632142" y="46812"/>
                  </a:lnTo>
                  <a:lnTo>
                    <a:pt x="640588" y="46812"/>
                  </a:lnTo>
                  <a:lnTo>
                    <a:pt x="657974" y="79133"/>
                  </a:lnTo>
                  <a:lnTo>
                    <a:pt x="657974" y="95999"/>
                  </a:lnTo>
                  <a:lnTo>
                    <a:pt x="706818" y="95999"/>
                  </a:lnTo>
                  <a:lnTo>
                    <a:pt x="706818" y="82410"/>
                  </a:lnTo>
                  <a:lnTo>
                    <a:pt x="705624" y="63677"/>
                  </a:lnTo>
                  <a:lnTo>
                    <a:pt x="687793" y="21310"/>
                  </a:lnTo>
                  <a:lnTo>
                    <a:pt x="649084" y="1333"/>
                  </a:lnTo>
                  <a:lnTo>
                    <a:pt x="631672" y="0"/>
                  </a:lnTo>
                  <a:lnTo>
                    <a:pt x="613981" y="1333"/>
                  </a:lnTo>
                  <a:lnTo>
                    <a:pt x="574357" y="21310"/>
                  </a:lnTo>
                  <a:lnTo>
                    <a:pt x="555866" y="63157"/>
                  </a:lnTo>
                  <a:lnTo>
                    <a:pt x="554621" y="81495"/>
                  </a:lnTo>
                  <a:lnTo>
                    <a:pt x="555421" y="95402"/>
                  </a:lnTo>
                  <a:lnTo>
                    <a:pt x="567309" y="132753"/>
                  </a:lnTo>
                  <a:lnTo>
                    <a:pt x="597179" y="169862"/>
                  </a:lnTo>
                  <a:lnTo>
                    <a:pt x="623620" y="194195"/>
                  </a:lnTo>
                  <a:lnTo>
                    <a:pt x="633310" y="204012"/>
                  </a:lnTo>
                  <a:lnTo>
                    <a:pt x="653732" y="238188"/>
                  </a:lnTo>
                  <a:lnTo>
                    <a:pt x="656082" y="257556"/>
                  </a:lnTo>
                  <a:lnTo>
                    <a:pt x="655662" y="265620"/>
                  </a:lnTo>
                  <a:lnTo>
                    <a:pt x="638060" y="290347"/>
                  </a:lnTo>
                  <a:lnTo>
                    <a:pt x="629297" y="290347"/>
                  </a:lnTo>
                  <a:lnTo>
                    <a:pt x="617588" y="288366"/>
                  </a:lnTo>
                  <a:lnTo>
                    <a:pt x="609231" y="282384"/>
                  </a:lnTo>
                  <a:lnTo>
                    <a:pt x="604215" y="272440"/>
                  </a:lnTo>
                  <a:lnTo>
                    <a:pt x="602538" y="258508"/>
                  </a:lnTo>
                  <a:lnTo>
                    <a:pt x="602538" y="236016"/>
                  </a:lnTo>
                  <a:lnTo>
                    <a:pt x="553707" y="236016"/>
                  </a:lnTo>
                  <a:lnTo>
                    <a:pt x="553707" y="254749"/>
                  </a:lnTo>
                  <a:lnTo>
                    <a:pt x="554913" y="273494"/>
                  </a:lnTo>
                  <a:lnTo>
                    <a:pt x="572960" y="315849"/>
                  </a:lnTo>
                  <a:lnTo>
                    <a:pt x="612152" y="335826"/>
                  </a:lnTo>
                  <a:lnTo>
                    <a:pt x="629805" y="337159"/>
                  </a:lnTo>
                  <a:lnTo>
                    <a:pt x="647674" y="335813"/>
                  </a:lnTo>
                  <a:lnTo>
                    <a:pt x="687793" y="315620"/>
                  </a:lnTo>
                  <a:lnTo>
                    <a:pt x="706513" y="272783"/>
                  </a:lnTo>
                  <a:lnTo>
                    <a:pt x="707758" y="253809"/>
                  </a:lnTo>
                  <a:close/>
                </a:path>
                <a:path w="1235075" h="337185">
                  <a:moveTo>
                    <a:pt x="883399" y="4673"/>
                  </a:moveTo>
                  <a:lnTo>
                    <a:pt x="723709" y="4673"/>
                  </a:lnTo>
                  <a:lnTo>
                    <a:pt x="723709" y="51498"/>
                  </a:lnTo>
                  <a:lnTo>
                    <a:pt x="777722" y="51498"/>
                  </a:lnTo>
                  <a:lnTo>
                    <a:pt x="777722" y="332486"/>
                  </a:lnTo>
                  <a:lnTo>
                    <a:pt x="829373" y="332486"/>
                  </a:lnTo>
                  <a:lnTo>
                    <a:pt x="829373" y="51498"/>
                  </a:lnTo>
                  <a:lnTo>
                    <a:pt x="883399" y="51498"/>
                  </a:lnTo>
                  <a:lnTo>
                    <a:pt x="883399" y="4673"/>
                  </a:lnTo>
                  <a:close/>
                </a:path>
                <a:path w="1235075" h="337185">
                  <a:moveTo>
                    <a:pt x="1049185" y="4191"/>
                  </a:moveTo>
                  <a:lnTo>
                    <a:pt x="908278" y="4191"/>
                  </a:lnTo>
                  <a:lnTo>
                    <a:pt x="908278" y="51117"/>
                  </a:lnTo>
                  <a:lnTo>
                    <a:pt x="908278" y="138620"/>
                  </a:lnTo>
                  <a:lnTo>
                    <a:pt x="908278" y="185534"/>
                  </a:lnTo>
                  <a:lnTo>
                    <a:pt x="908278" y="285724"/>
                  </a:lnTo>
                  <a:lnTo>
                    <a:pt x="908278" y="332651"/>
                  </a:lnTo>
                  <a:lnTo>
                    <a:pt x="1049185" y="332651"/>
                  </a:lnTo>
                  <a:lnTo>
                    <a:pt x="1049185" y="285724"/>
                  </a:lnTo>
                  <a:lnTo>
                    <a:pt x="959954" y="285724"/>
                  </a:lnTo>
                  <a:lnTo>
                    <a:pt x="959954" y="185534"/>
                  </a:lnTo>
                  <a:lnTo>
                    <a:pt x="1030871" y="185534"/>
                  </a:lnTo>
                  <a:lnTo>
                    <a:pt x="1030871" y="138620"/>
                  </a:lnTo>
                  <a:lnTo>
                    <a:pt x="959954" y="138620"/>
                  </a:lnTo>
                  <a:lnTo>
                    <a:pt x="959954" y="51117"/>
                  </a:lnTo>
                  <a:lnTo>
                    <a:pt x="1049185" y="51117"/>
                  </a:lnTo>
                  <a:lnTo>
                    <a:pt x="1049185" y="4191"/>
                  </a:lnTo>
                  <a:close/>
                </a:path>
                <a:path w="1235075" h="337185">
                  <a:moveTo>
                    <a:pt x="1234681" y="85686"/>
                  </a:moveTo>
                  <a:lnTo>
                    <a:pt x="1233474" y="66979"/>
                  </a:lnTo>
                  <a:lnTo>
                    <a:pt x="1230045" y="51498"/>
                  </a:lnTo>
                  <a:lnTo>
                    <a:pt x="1229868" y="50673"/>
                  </a:lnTo>
                  <a:lnTo>
                    <a:pt x="1204595" y="16268"/>
                  </a:lnTo>
                  <a:lnTo>
                    <a:pt x="1183030" y="7772"/>
                  </a:lnTo>
                  <a:lnTo>
                    <a:pt x="1183030" y="72123"/>
                  </a:lnTo>
                  <a:lnTo>
                    <a:pt x="1183030" y="265036"/>
                  </a:lnTo>
                  <a:lnTo>
                    <a:pt x="1180744" y="273164"/>
                  </a:lnTo>
                  <a:lnTo>
                    <a:pt x="1171663" y="283159"/>
                  </a:lnTo>
                  <a:lnTo>
                    <a:pt x="1165161" y="285661"/>
                  </a:lnTo>
                  <a:lnTo>
                    <a:pt x="1156716" y="285661"/>
                  </a:lnTo>
                  <a:lnTo>
                    <a:pt x="1130414" y="285661"/>
                  </a:lnTo>
                  <a:lnTo>
                    <a:pt x="1130414" y="51498"/>
                  </a:lnTo>
                  <a:lnTo>
                    <a:pt x="1165186" y="51498"/>
                  </a:lnTo>
                  <a:lnTo>
                    <a:pt x="1171663" y="54025"/>
                  </a:lnTo>
                  <a:lnTo>
                    <a:pt x="1180769" y="63995"/>
                  </a:lnTo>
                  <a:lnTo>
                    <a:pt x="1183030" y="72123"/>
                  </a:lnTo>
                  <a:lnTo>
                    <a:pt x="1183030" y="7772"/>
                  </a:lnTo>
                  <a:lnTo>
                    <a:pt x="1175715" y="5956"/>
                  </a:lnTo>
                  <a:lnTo>
                    <a:pt x="1157668" y="4673"/>
                  </a:lnTo>
                  <a:lnTo>
                    <a:pt x="1078763" y="4673"/>
                  </a:lnTo>
                  <a:lnTo>
                    <a:pt x="1078763" y="332486"/>
                  </a:lnTo>
                  <a:lnTo>
                    <a:pt x="1157668" y="332486"/>
                  </a:lnTo>
                  <a:lnTo>
                    <a:pt x="1204582" y="320916"/>
                  </a:lnTo>
                  <a:lnTo>
                    <a:pt x="1229868" y="286486"/>
                  </a:lnTo>
                  <a:lnTo>
                    <a:pt x="1230045" y="285661"/>
                  </a:lnTo>
                  <a:lnTo>
                    <a:pt x="1233474" y="270179"/>
                  </a:lnTo>
                  <a:lnTo>
                    <a:pt x="1234681" y="251472"/>
                  </a:lnTo>
                  <a:lnTo>
                    <a:pt x="1234681" y="85686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FE49E-2262-4964-72F0-5B68F1227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619" y="1059799"/>
            <a:ext cx="7772400" cy="5594758"/>
          </a:xfrm>
          <a:prstGeom prst="rect">
            <a:avLst/>
          </a:prstGeom>
        </p:spPr>
      </p:pic>
      <p:grpSp>
        <p:nvGrpSpPr>
          <p:cNvPr id="15" name="object 3">
            <a:extLst>
              <a:ext uri="{FF2B5EF4-FFF2-40B4-BE49-F238E27FC236}">
                <a16:creationId xmlns:a16="http://schemas.microsoft.com/office/drawing/2014/main" id="{4AE2F077-4C6D-113F-FEAB-D751F71C1320}"/>
              </a:ext>
            </a:extLst>
          </p:cNvPr>
          <p:cNvGrpSpPr/>
          <p:nvPr/>
        </p:nvGrpSpPr>
        <p:grpSpPr>
          <a:xfrm>
            <a:off x="0" y="-5472"/>
            <a:ext cx="8813800" cy="1596147"/>
            <a:chOff x="115" y="0"/>
            <a:chExt cx="8813800" cy="1561465"/>
          </a:xfrm>
        </p:grpSpPr>
        <p:pic>
          <p:nvPicPr>
            <p:cNvPr id="17" name="object 4">
              <a:extLst>
                <a:ext uri="{FF2B5EF4-FFF2-40B4-BE49-F238E27FC236}">
                  <a16:creationId xmlns:a16="http://schemas.microsoft.com/office/drawing/2014/main" id="{266B8029-469E-C2FE-6668-2D71D098C7E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26447" y="0"/>
              <a:ext cx="1560975" cy="1560975"/>
            </a:xfrm>
            <a:prstGeom prst="rect">
              <a:avLst/>
            </a:prstGeom>
          </p:spPr>
        </p:pic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B669FE52-31D9-5469-C447-3FED02FE0412}"/>
                </a:ext>
              </a:extLst>
            </p:cNvPr>
            <p:cNvSpPr/>
            <p:nvPr/>
          </p:nvSpPr>
          <p:spPr>
            <a:xfrm>
              <a:off x="115" y="0"/>
              <a:ext cx="8813800" cy="961390"/>
            </a:xfrm>
            <a:custGeom>
              <a:avLst/>
              <a:gdLst/>
              <a:ahLst/>
              <a:cxnLst/>
              <a:rect l="l" t="t" r="r" b="b"/>
              <a:pathLst>
                <a:path w="8813800" h="961390">
                  <a:moveTo>
                    <a:pt x="8813568" y="961332"/>
                  </a:moveTo>
                  <a:lnTo>
                    <a:pt x="0" y="961332"/>
                  </a:lnTo>
                  <a:lnTo>
                    <a:pt x="0" y="0"/>
                  </a:lnTo>
                  <a:lnTo>
                    <a:pt x="8813568" y="0"/>
                  </a:lnTo>
                  <a:lnTo>
                    <a:pt x="8813568" y="961332"/>
                  </a:lnTo>
                  <a:close/>
                </a:path>
              </a:pathLst>
            </a:custGeom>
            <a:solidFill>
              <a:srgbClr val="EB5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6">
              <a:extLst>
                <a:ext uri="{FF2B5EF4-FFF2-40B4-BE49-F238E27FC236}">
                  <a16:creationId xmlns:a16="http://schemas.microsoft.com/office/drawing/2014/main" id="{B805028E-7C81-8F0A-36EE-77BADE7DBB8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094" y="80734"/>
              <a:ext cx="609161" cy="68530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D3C4A4A-E046-073B-50B1-4B8DF553410F}"/>
              </a:ext>
            </a:extLst>
          </p:cNvPr>
          <p:cNvSpPr txBox="1"/>
          <p:nvPr/>
        </p:nvSpPr>
        <p:spPr>
          <a:xfrm>
            <a:off x="1282700" y="211552"/>
            <a:ext cx="723900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900" spc="25" dirty="0">
                <a:solidFill>
                  <a:schemeClr val="bg1"/>
                </a:solidFill>
                <a:latin typeface="CORESANSG-REGULAR" panose="020B0503030302020202" pitchFamily="34" charset="77"/>
              </a:rPr>
              <a:t>ТЕНЕРИФЕ – экскурсионные программы </a:t>
            </a:r>
            <a:endParaRPr lang="ru-UA" sz="2900" dirty="0">
              <a:solidFill>
                <a:schemeClr val="bg1"/>
              </a:solidFill>
              <a:latin typeface="CORESANSG-REGULAR" panose="020B0503030302020202" pitchFamily="34" charset="7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13799" cy="6834025"/>
          </a:xfrm>
          <a:prstGeom prst="rect">
            <a:avLst/>
          </a:prstGeom>
        </p:spPr>
      </p:pic>
      <p:sp>
        <p:nvSpPr>
          <p:cNvPr id="3" name="Rectangle 3"/>
          <p:cNvSpPr/>
          <p:nvPr/>
        </p:nvSpPr>
        <p:spPr>
          <a:xfrm>
            <a:off x="0" y="0"/>
            <a:ext cx="8813799" cy="683895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6"/>
          <p:cNvSpPr/>
          <p:nvPr/>
        </p:nvSpPr>
        <p:spPr>
          <a:xfrm>
            <a:off x="1" y="23750"/>
            <a:ext cx="8813799" cy="572635"/>
          </a:xfrm>
          <a:prstGeom prst="rect">
            <a:avLst/>
          </a:prstGeom>
          <a:solidFill>
            <a:srgbClr val="FF6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00" spc="25" dirty="0">
                <a:solidFill>
                  <a:srgbClr val="0070C0"/>
                </a:solidFill>
                <a:latin typeface="Trebuchet MS" panose="020B0703020202090204" pitchFamily="34" charset="0"/>
              </a:rPr>
              <a:t>ТЕНЕРИФЕ – экскурсионные программы </a:t>
            </a:r>
            <a:endParaRPr lang="ru-RU" sz="2900" dirty="0">
              <a:solidFill>
                <a:srgbClr val="0070C0"/>
              </a:solidFill>
              <a:latin typeface="Trebuchet MS" panose="020B0703020202090204" pitchFamily="34" charset="0"/>
            </a:endParaRPr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61B4664B-3B62-AEF6-3549-866359C8599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100" y="72571"/>
            <a:ext cx="508867" cy="4749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43A386-0839-6880-060D-F2CC99035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08" y="1165074"/>
            <a:ext cx="7772402" cy="5378600"/>
          </a:xfrm>
          <a:prstGeom prst="rect">
            <a:avLst/>
          </a:prstGeom>
        </p:spPr>
      </p:pic>
      <p:grpSp>
        <p:nvGrpSpPr>
          <p:cNvPr id="4" name="object 3">
            <a:extLst>
              <a:ext uri="{FF2B5EF4-FFF2-40B4-BE49-F238E27FC236}">
                <a16:creationId xmlns:a16="http://schemas.microsoft.com/office/drawing/2014/main" id="{4336BE2A-4C9B-9810-E49F-F037AA525A1F}"/>
              </a:ext>
            </a:extLst>
          </p:cNvPr>
          <p:cNvGrpSpPr/>
          <p:nvPr/>
        </p:nvGrpSpPr>
        <p:grpSpPr>
          <a:xfrm>
            <a:off x="0" y="-5472"/>
            <a:ext cx="8813800" cy="1596147"/>
            <a:chOff x="115" y="0"/>
            <a:chExt cx="8813800" cy="1561465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59CE5FF7-47E7-6BAA-5B18-454E266B84E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6447" y="0"/>
              <a:ext cx="1560975" cy="1560975"/>
            </a:xfrm>
            <a:prstGeom prst="rect">
              <a:avLst/>
            </a:prstGeom>
          </p:spPr>
        </p:pic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222B3FEA-5541-E5BE-0C13-8A628EB62B40}"/>
                </a:ext>
              </a:extLst>
            </p:cNvPr>
            <p:cNvSpPr/>
            <p:nvPr/>
          </p:nvSpPr>
          <p:spPr>
            <a:xfrm>
              <a:off x="115" y="0"/>
              <a:ext cx="8813800" cy="961390"/>
            </a:xfrm>
            <a:custGeom>
              <a:avLst/>
              <a:gdLst/>
              <a:ahLst/>
              <a:cxnLst/>
              <a:rect l="l" t="t" r="r" b="b"/>
              <a:pathLst>
                <a:path w="8813800" h="961390">
                  <a:moveTo>
                    <a:pt x="8813568" y="961332"/>
                  </a:moveTo>
                  <a:lnTo>
                    <a:pt x="0" y="961332"/>
                  </a:lnTo>
                  <a:lnTo>
                    <a:pt x="0" y="0"/>
                  </a:lnTo>
                  <a:lnTo>
                    <a:pt x="8813568" y="0"/>
                  </a:lnTo>
                  <a:lnTo>
                    <a:pt x="8813568" y="961332"/>
                  </a:lnTo>
                  <a:close/>
                </a:path>
              </a:pathLst>
            </a:custGeom>
            <a:solidFill>
              <a:srgbClr val="EB5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FEAF8939-74FF-327D-76FB-40150A0A3D0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094" y="80734"/>
              <a:ext cx="609161" cy="68530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FF88627-BA61-17D8-87DB-DB46D16F975F}"/>
              </a:ext>
            </a:extLst>
          </p:cNvPr>
          <p:cNvSpPr txBox="1"/>
          <p:nvPr/>
        </p:nvSpPr>
        <p:spPr>
          <a:xfrm>
            <a:off x="1282700" y="211552"/>
            <a:ext cx="723900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900" spc="25" dirty="0">
                <a:solidFill>
                  <a:schemeClr val="bg1"/>
                </a:solidFill>
                <a:latin typeface="CORESANSG-REGULAR" panose="020B0503030302020202" pitchFamily="34" charset="77"/>
              </a:rPr>
              <a:t>ТЕНЕРИФЕ – экскурсионные программы </a:t>
            </a:r>
            <a:endParaRPr lang="ru-UA" sz="2900" dirty="0">
              <a:solidFill>
                <a:schemeClr val="bg1"/>
              </a:solidFill>
              <a:latin typeface="CORESANSG-REGULAR" panose="020B0503030302020202" pitchFamily="34" charset="7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3759</TotalTime>
  <Words>213</Words>
  <Application>Microsoft Macintosh PowerPoint</Application>
  <PresentationFormat>Custom</PresentationFormat>
  <Paragraphs>36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CORESANSG-REGULAR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 Туры:  «Канары -  Лучшее!» «Тенерифе -  на стыке Старого и нового Света!»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selfie RUS ЕКАТ</dc:title>
  <dc:creator>Katerina Fadeeva</dc:creator>
  <cp:keywords>DAE-J3n6NHQ,BADs-2Vcvlk</cp:keywords>
  <cp:lastModifiedBy>D@ulet Tulegenov</cp:lastModifiedBy>
  <cp:revision>41</cp:revision>
  <dcterms:created xsi:type="dcterms:W3CDTF">2022-09-15T19:56:29Z</dcterms:created>
  <dcterms:modified xsi:type="dcterms:W3CDTF">2025-07-17T08:11:39Z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2022-09-09T00:00:00Z</vt:filetime>
  </property>
  <property fmtid="{D5CDD505-2E9C-101B-9397-08002B2CF9AE}" pid="3" name="Creator">
    <vt:lpwstr>Canva</vt:lpwstr>
  </property>
  <property fmtid="{D5CDD505-2E9C-101B-9397-08002B2CF9AE}" pid="4" name="LastSaved">
    <vt:filetime>2022-09-09T00:00:00Z</vt:filetime>
  </property>
</Properties>
</file>